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sldIdLst>
    <p:sldId id="256" r:id="rId2"/>
    <p:sldId id="257" r:id="rId3"/>
    <p:sldId id="258" r:id="rId4"/>
    <p:sldId id="286" r:id="rId5"/>
    <p:sldId id="259" r:id="rId6"/>
    <p:sldId id="260" r:id="rId7"/>
    <p:sldId id="261" r:id="rId8"/>
    <p:sldId id="262" r:id="rId9"/>
    <p:sldId id="263" r:id="rId10"/>
    <p:sldId id="264" r:id="rId11"/>
    <p:sldId id="269" r:id="rId12"/>
    <p:sldId id="268" r:id="rId13"/>
    <p:sldId id="265" r:id="rId14"/>
    <p:sldId id="266" r:id="rId15"/>
    <p:sldId id="270" r:id="rId16"/>
    <p:sldId id="281" r:id="rId17"/>
    <p:sldId id="282" r:id="rId18"/>
    <p:sldId id="267" r:id="rId19"/>
    <p:sldId id="271" r:id="rId20"/>
    <p:sldId id="272" r:id="rId21"/>
    <p:sldId id="273" r:id="rId22"/>
    <p:sldId id="274" r:id="rId23"/>
    <p:sldId id="275" r:id="rId24"/>
    <p:sldId id="276" r:id="rId25"/>
    <p:sldId id="277" r:id="rId26"/>
    <p:sldId id="287" r:id="rId27"/>
    <p:sldId id="288" r:id="rId28"/>
    <p:sldId id="279" r:id="rId29"/>
    <p:sldId id="278" r:id="rId30"/>
    <p:sldId id="280" r:id="rId31"/>
    <p:sldId id="290" r:id="rId32"/>
    <p:sldId id="289" r:id="rId33"/>
    <p:sldId id="283" r:id="rId34"/>
    <p:sldId id="284" r:id="rId35"/>
    <p:sldId id="28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5" d="100"/>
          <a:sy n="95" d="100"/>
        </p:scale>
        <p:origin x="16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40F667-95B2-4B1A-940C-EB61EF89D6FB}"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3D5787C-10BC-4A54-A124-2489952E1A2A}">
      <dgm:prSet/>
      <dgm:spPr/>
      <dgm:t>
        <a:bodyPr/>
        <a:lstStyle/>
        <a:p>
          <a:pPr>
            <a:defRPr cap="all"/>
          </a:pPr>
          <a:r>
            <a:rPr lang="en-US"/>
            <a:t>On-line grading program</a:t>
          </a:r>
        </a:p>
      </dgm:t>
    </dgm:pt>
    <dgm:pt modelId="{CFA19015-C025-4F9B-BF91-7BCD4C352C84}" type="parTrans" cxnId="{649701FC-6FCE-4D30-9EFC-7E47556515B4}">
      <dgm:prSet/>
      <dgm:spPr/>
      <dgm:t>
        <a:bodyPr/>
        <a:lstStyle/>
        <a:p>
          <a:endParaRPr lang="en-US"/>
        </a:p>
      </dgm:t>
    </dgm:pt>
    <dgm:pt modelId="{52452D7E-7DE7-4D7E-B9F0-14FCBF01E312}" type="sibTrans" cxnId="{649701FC-6FCE-4D30-9EFC-7E47556515B4}">
      <dgm:prSet/>
      <dgm:spPr/>
      <dgm:t>
        <a:bodyPr/>
        <a:lstStyle/>
        <a:p>
          <a:endParaRPr lang="en-US"/>
        </a:p>
      </dgm:t>
    </dgm:pt>
    <dgm:pt modelId="{4439D667-047E-4775-B1FA-F685035A0B2B}">
      <dgm:prSet/>
      <dgm:spPr/>
      <dgm:t>
        <a:bodyPr/>
        <a:lstStyle/>
        <a:p>
          <a:pPr>
            <a:defRPr cap="all"/>
          </a:pPr>
          <a:r>
            <a:rPr lang="en-US"/>
            <a:t>Provides a transcript of all classes and grades.</a:t>
          </a:r>
        </a:p>
      </dgm:t>
    </dgm:pt>
    <dgm:pt modelId="{5015C93A-8FB7-4469-BF5E-4E5E41A3F0C0}" type="parTrans" cxnId="{AA5CD2F9-A001-41ED-A114-EF4538B85A11}">
      <dgm:prSet/>
      <dgm:spPr/>
      <dgm:t>
        <a:bodyPr/>
        <a:lstStyle/>
        <a:p>
          <a:endParaRPr lang="en-US"/>
        </a:p>
      </dgm:t>
    </dgm:pt>
    <dgm:pt modelId="{FE272261-742E-4E93-9E24-DE2DE00764DE}" type="sibTrans" cxnId="{AA5CD2F9-A001-41ED-A114-EF4538B85A11}">
      <dgm:prSet/>
      <dgm:spPr/>
      <dgm:t>
        <a:bodyPr/>
        <a:lstStyle/>
        <a:p>
          <a:endParaRPr lang="en-US"/>
        </a:p>
      </dgm:t>
    </dgm:pt>
    <dgm:pt modelId="{E4234502-AFBF-486C-AA5C-CEAA0AD89B03}">
      <dgm:prSet/>
      <dgm:spPr/>
      <dgm:t>
        <a:bodyPr/>
        <a:lstStyle/>
        <a:p>
          <a:pPr>
            <a:defRPr cap="all"/>
          </a:pPr>
          <a:r>
            <a:rPr lang="en-US"/>
            <a:t>24/7 service and connection to the school/teachers</a:t>
          </a:r>
        </a:p>
      </dgm:t>
    </dgm:pt>
    <dgm:pt modelId="{5AB897C5-C474-4648-BF31-0ABCB694D4DD}" type="parTrans" cxnId="{D8190585-E1CC-4464-944A-A19CD400D581}">
      <dgm:prSet/>
      <dgm:spPr/>
      <dgm:t>
        <a:bodyPr/>
        <a:lstStyle/>
        <a:p>
          <a:endParaRPr lang="en-US"/>
        </a:p>
      </dgm:t>
    </dgm:pt>
    <dgm:pt modelId="{642CABDF-3F03-4634-830F-FABDA3FD5F43}" type="sibTrans" cxnId="{D8190585-E1CC-4464-944A-A19CD400D581}">
      <dgm:prSet/>
      <dgm:spPr/>
      <dgm:t>
        <a:bodyPr/>
        <a:lstStyle/>
        <a:p>
          <a:endParaRPr lang="en-US"/>
        </a:p>
      </dgm:t>
    </dgm:pt>
    <dgm:pt modelId="{1661D2FE-E62E-4BDF-943E-845095FCFD8B}">
      <dgm:prSet/>
      <dgm:spPr/>
      <dgm:t>
        <a:bodyPr/>
        <a:lstStyle/>
        <a:p>
          <a:pPr>
            <a:defRPr cap="all"/>
          </a:pPr>
          <a:r>
            <a:rPr lang="en-US"/>
            <a:t>Send Announcements</a:t>
          </a:r>
        </a:p>
      </dgm:t>
    </dgm:pt>
    <dgm:pt modelId="{9B8512DA-D0A0-45E4-A087-99099B4DBB2A}" type="parTrans" cxnId="{4210437C-AC59-4476-9689-4E5088962885}">
      <dgm:prSet/>
      <dgm:spPr/>
      <dgm:t>
        <a:bodyPr/>
        <a:lstStyle/>
        <a:p>
          <a:endParaRPr lang="en-US"/>
        </a:p>
      </dgm:t>
    </dgm:pt>
    <dgm:pt modelId="{1B8FFADF-538C-47FE-8C25-2409FD67B29C}" type="sibTrans" cxnId="{4210437C-AC59-4476-9689-4E5088962885}">
      <dgm:prSet/>
      <dgm:spPr/>
      <dgm:t>
        <a:bodyPr/>
        <a:lstStyle/>
        <a:p>
          <a:endParaRPr lang="en-US"/>
        </a:p>
      </dgm:t>
    </dgm:pt>
    <dgm:pt modelId="{1CDD6DE5-8E25-4CB5-BBFF-A56939DF4A28}">
      <dgm:prSet/>
      <dgm:spPr/>
      <dgm:t>
        <a:bodyPr/>
        <a:lstStyle/>
        <a:p>
          <a:pPr>
            <a:defRPr cap="all"/>
          </a:pPr>
          <a:r>
            <a:rPr lang="en-US"/>
            <a:t>Email teachers</a:t>
          </a:r>
        </a:p>
      </dgm:t>
    </dgm:pt>
    <dgm:pt modelId="{FFBF02EE-8F83-4892-98C2-04FAAFD9FD56}" type="parTrans" cxnId="{B625ED06-51D1-4C3C-82A0-9529E52950A3}">
      <dgm:prSet/>
      <dgm:spPr/>
      <dgm:t>
        <a:bodyPr/>
        <a:lstStyle/>
        <a:p>
          <a:endParaRPr lang="en-US"/>
        </a:p>
      </dgm:t>
    </dgm:pt>
    <dgm:pt modelId="{E222B665-66B2-4881-B30A-F63A2877682B}" type="sibTrans" cxnId="{B625ED06-51D1-4C3C-82A0-9529E52950A3}">
      <dgm:prSet/>
      <dgm:spPr/>
      <dgm:t>
        <a:bodyPr/>
        <a:lstStyle/>
        <a:p>
          <a:endParaRPr lang="en-US"/>
        </a:p>
      </dgm:t>
    </dgm:pt>
    <dgm:pt modelId="{F2017567-40EF-4D7E-BD8C-498C60B69287}" type="pres">
      <dgm:prSet presAssocID="{3C40F667-95B2-4B1A-940C-EB61EF89D6FB}" presName="root" presStyleCnt="0">
        <dgm:presLayoutVars>
          <dgm:dir/>
          <dgm:resizeHandles val="exact"/>
        </dgm:presLayoutVars>
      </dgm:prSet>
      <dgm:spPr/>
    </dgm:pt>
    <dgm:pt modelId="{846FB1FD-3F9A-4F8D-940B-C221E030EBBB}" type="pres">
      <dgm:prSet presAssocID="{E3D5787C-10BC-4A54-A124-2489952E1A2A}" presName="compNode" presStyleCnt="0"/>
      <dgm:spPr/>
    </dgm:pt>
    <dgm:pt modelId="{C16ED77B-C5CA-4A2D-BF86-E9F7369FEA6D}" type="pres">
      <dgm:prSet presAssocID="{E3D5787C-10BC-4A54-A124-2489952E1A2A}" presName="iconBgRect" presStyleLbl="bgShp" presStyleIdx="0" presStyleCnt="5"/>
      <dgm:spPr>
        <a:prstGeom prst="round2DiagRect">
          <a:avLst>
            <a:gd name="adj1" fmla="val 29727"/>
            <a:gd name="adj2" fmla="val 0"/>
          </a:avLst>
        </a:prstGeom>
      </dgm:spPr>
    </dgm:pt>
    <dgm:pt modelId="{D24EC62F-ADA2-4F2B-BFB3-5903C6F4896E}" type="pres">
      <dgm:prSet presAssocID="{E3D5787C-10BC-4A54-A124-2489952E1A2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3E020966-1AB5-4431-B4B2-4D1845143F17}" type="pres">
      <dgm:prSet presAssocID="{E3D5787C-10BC-4A54-A124-2489952E1A2A}" presName="spaceRect" presStyleCnt="0"/>
      <dgm:spPr/>
    </dgm:pt>
    <dgm:pt modelId="{5D4B5C62-2288-4D0B-9518-BD4DF4D49960}" type="pres">
      <dgm:prSet presAssocID="{E3D5787C-10BC-4A54-A124-2489952E1A2A}" presName="textRect" presStyleLbl="revTx" presStyleIdx="0" presStyleCnt="5">
        <dgm:presLayoutVars>
          <dgm:chMax val="1"/>
          <dgm:chPref val="1"/>
        </dgm:presLayoutVars>
      </dgm:prSet>
      <dgm:spPr/>
    </dgm:pt>
    <dgm:pt modelId="{57FB5A94-1DBD-454B-8D6C-3D3A739C9AB8}" type="pres">
      <dgm:prSet presAssocID="{52452D7E-7DE7-4D7E-B9F0-14FCBF01E312}" presName="sibTrans" presStyleCnt="0"/>
      <dgm:spPr/>
    </dgm:pt>
    <dgm:pt modelId="{1099385F-B162-4D6D-BF01-F92E7AD554BE}" type="pres">
      <dgm:prSet presAssocID="{4439D667-047E-4775-B1FA-F685035A0B2B}" presName="compNode" presStyleCnt="0"/>
      <dgm:spPr/>
    </dgm:pt>
    <dgm:pt modelId="{CE705CEC-2820-43AD-A7B1-DC0A074064B8}" type="pres">
      <dgm:prSet presAssocID="{4439D667-047E-4775-B1FA-F685035A0B2B}" presName="iconBgRect" presStyleLbl="bgShp" presStyleIdx="1" presStyleCnt="5"/>
      <dgm:spPr>
        <a:prstGeom prst="round2DiagRect">
          <a:avLst>
            <a:gd name="adj1" fmla="val 29727"/>
            <a:gd name="adj2" fmla="val 0"/>
          </a:avLst>
        </a:prstGeom>
      </dgm:spPr>
    </dgm:pt>
    <dgm:pt modelId="{9B02801D-CD6B-4CE6-ACBA-1DB7CEE9904F}" type="pres">
      <dgm:prSet presAssocID="{4439D667-047E-4775-B1FA-F685035A0B2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FA125DA6-DCC0-4CB7-8249-C17115AA09AC}" type="pres">
      <dgm:prSet presAssocID="{4439D667-047E-4775-B1FA-F685035A0B2B}" presName="spaceRect" presStyleCnt="0"/>
      <dgm:spPr/>
    </dgm:pt>
    <dgm:pt modelId="{14A49521-1E40-437B-9D00-8B8FA148672E}" type="pres">
      <dgm:prSet presAssocID="{4439D667-047E-4775-B1FA-F685035A0B2B}" presName="textRect" presStyleLbl="revTx" presStyleIdx="1" presStyleCnt="5">
        <dgm:presLayoutVars>
          <dgm:chMax val="1"/>
          <dgm:chPref val="1"/>
        </dgm:presLayoutVars>
      </dgm:prSet>
      <dgm:spPr/>
    </dgm:pt>
    <dgm:pt modelId="{F41C10C6-E739-46AB-A436-7FC0373142BE}" type="pres">
      <dgm:prSet presAssocID="{FE272261-742E-4E93-9E24-DE2DE00764DE}" presName="sibTrans" presStyleCnt="0"/>
      <dgm:spPr/>
    </dgm:pt>
    <dgm:pt modelId="{B2493C12-4A4C-454E-9885-34FDF6CF59CE}" type="pres">
      <dgm:prSet presAssocID="{E4234502-AFBF-486C-AA5C-CEAA0AD89B03}" presName="compNode" presStyleCnt="0"/>
      <dgm:spPr/>
    </dgm:pt>
    <dgm:pt modelId="{AC1DE35B-110D-4B21-8A22-A9AB39A2A3C7}" type="pres">
      <dgm:prSet presAssocID="{E4234502-AFBF-486C-AA5C-CEAA0AD89B03}" presName="iconBgRect" presStyleLbl="bgShp" presStyleIdx="2" presStyleCnt="5"/>
      <dgm:spPr>
        <a:prstGeom prst="round2DiagRect">
          <a:avLst>
            <a:gd name="adj1" fmla="val 29727"/>
            <a:gd name="adj2" fmla="val 0"/>
          </a:avLst>
        </a:prstGeom>
      </dgm:spPr>
    </dgm:pt>
    <dgm:pt modelId="{40FF718B-A486-47DE-87FF-E044CDE525BC}" type="pres">
      <dgm:prSet presAssocID="{E4234502-AFBF-486C-AA5C-CEAA0AD89B0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Network"/>
        </a:ext>
      </dgm:extLst>
    </dgm:pt>
    <dgm:pt modelId="{F31477D6-0799-4EA5-BBF3-D6EA8947F46C}" type="pres">
      <dgm:prSet presAssocID="{E4234502-AFBF-486C-AA5C-CEAA0AD89B03}" presName="spaceRect" presStyleCnt="0"/>
      <dgm:spPr/>
    </dgm:pt>
    <dgm:pt modelId="{C98306E4-51FE-49E4-BBE7-D24F41E41CA8}" type="pres">
      <dgm:prSet presAssocID="{E4234502-AFBF-486C-AA5C-CEAA0AD89B03}" presName="textRect" presStyleLbl="revTx" presStyleIdx="2" presStyleCnt="5">
        <dgm:presLayoutVars>
          <dgm:chMax val="1"/>
          <dgm:chPref val="1"/>
        </dgm:presLayoutVars>
      </dgm:prSet>
      <dgm:spPr/>
    </dgm:pt>
    <dgm:pt modelId="{EAE7FB32-E6D2-42BF-AF3C-C2888291CF66}" type="pres">
      <dgm:prSet presAssocID="{642CABDF-3F03-4634-830F-FABDA3FD5F43}" presName="sibTrans" presStyleCnt="0"/>
      <dgm:spPr/>
    </dgm:pt>
    <dgm:pt modelId="{F9D7ED29-B139-4D8F-B636-A8A1B1FAAB98}" type="pres">
      <dgm:prSet presAssocID="{1661D2FE-E62E-4BDF-943E-845095FCFD8B}" presName="compNode" presStyleCnt="0"/>
      <dgm:spPr/>
    </dgm:pt>
    <dgm:pt modelId="{1FAAFC35-6E13-4081-8119-C446FB6CD27B}" type="pres">
      <dgm:prSet presAssocID="{1661D2FE-E62E-4BDF-943E-845095FCFD8B}" presName="iconBgRect" presStyleLbl="bgShp" presStyleIdx="3" presStyleCnt="5"/>
      <dgm:spPr>
        <a:prstGeom prst="round2DiagRect">
          <a:avLst>
            <a:gd name="adj1" fmla="val 29727"/>
            <a:gd name="adj2" fmla="val 0"/>
          </a:avLst>
        </a:prstGeom>
      </dgm:spPr>
    </dgm:pt>
    <dgm:pt modelId="{34039BA5-F577-4F15-A901-5F9D48B5A0F2}" type="pres">
      <dgm:prSet presAssocID="{1661D2FE-E62E-4BDF-943E-845095FCFD8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gaphone"/>
        </a:ext>
      </dgm:extLst>
    </dgm:pt>
    <dgm:pt modelId="{55F2A4A6-3892-4311-8DBA-07B1DA5BCBA3}" type="pres">
      <dgm:prSet presAssocID="{1661D2FE-E62E-4BDF-943E-845095FCFD8B}" presName="spaceRect" presStyleCnt="0"/>
      <dgm:spPr/>
    </dgm:pt>
    <dgm:pt modelId="{066E0A7F-4904-4730-A59F-B3EF42890CA8}" type="pres">
      <dgm:prSet presAssocID="{1661D2FE-E62E-4BDF-943E-845095FCFD8B}" presName="textRect" presStyleLbl="revTx" presStyleIdx="3" presStyleCnt="5">
        <dgm:presLayoutVars>
          <dgm:chMax val="1"/>
          <dgm:chPref val="1"/>
        </dgm:presLayoutVars>
      </dgm:prSet>
      <dgm:spPr/>
    </dgm:pt>
    <dgm:pt modelId="{6A066E62-CE93-4BBA-8B6E-52982E18997F}" type="pres">
      <dgm:prSet presAssocID="{1B8FFADF-538C-47FE-8C25-2409FD67B29C}" presName="sibTrans" presStyleCnt="0"/>
      <dgm:spPr/>
    </dgm:pt>
    <dgm:pt modelId="{7697CAE4-4D88-4E32-9352-8729846D2FCD}" type="pres">
      <dgm:prSet presAssocID="{1CDD6DE5-8E25-4CB5-BBFF-A56939DF4A28}" presName="compNode" presStyleCnt="0"/>
      <dgm:spPr/>
    </dgm:pt>
    <dgm:pt modelId="{3E05F83E-9471-4A5D-AC6A-9593EB1D7285}" type="pres">
      <dgm:prSet presAssocID="{1CDD6DE5-8E25-4CB5-BBFF-A56939DF4A28}" presName="iconBgRect" presStyleLbl="bgShp" presStyleIdx="4" presStyleCnt="5"/>
      <dgm:spPr>
        <a:prstGeom prst="round2DiagRect">
          <a:avLst>
            <a:gd name="adj1" fmla="val 29727"/>
            <a:gd name="adj2" fmla="val 0"/>
          </a:avLst>
        </a:prstGeom>
      </dgm:spPr>
    </dgm:pt>
    <dgm:pt modelId="{856E421A-0307-4BC6-BC32-49A5A64AAF48}" type="pres">
      <dgm:prSet presAssocID="{1CDD6DE5-8E25-4CB5-BBFF-A56939DF4A2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mail"/>
        </a:ext>
      </dgm:extLst>
    </dgm:pt>
    <dgm:pt modelId="{A872C5D4-A169-43C8-AD8B-7B01BB984733}" type="pres">
      <dgm:prSet presAssocID="{1CDD6DE5-8E25-4CB5-BBFF-A56939DF4A28}" presName="spaceRect" presStyleCnt="0"/>
      <dgm:spPr/>
    </dgm:pt>
    <dgm:pt modelId="{3DA8B7D9-6820-44A9-8FAF-DE2EE3CA1D03}" type="pres">
      <dgm:prSet presAssocID="{1CDD6DE5-8E25-4CB5-BBFF-A56939DF4A28}" presName="textRect" presStyleLbl="revTx" presStyleIdx="4" presStyleCnt="5">
        <dgm:presLayoutVars>
          <dgm:chMax val="1"/>
          <dgm:chPref val="1"/>
        </dgm:presLayoutVars>
      </dgm:prSet>
      <dgm:spPr/>
    </dgm:pt>
  </dgm:ptLst>
  <dgm:cxnLst>
    <dgm:cxn modelId="{B625ED06-51D1-4C3C-82A0-9529E52950A3}" srcId="{3C40F667-95B2-4B1A-940C-EB61EF89D6FB}" destId="{1CDD6DE5-8E25-4CB5-BBFF-A56939DF4A28}" srcOrd="4" destOrd="0" parTransId="{FFBF02EE-8F83-4892-98C2-04FAAFD9FD56}" sibTransId="{E222B665-66B2-4881-B30A-F63A2877682B}"/>
    <dgm:cxn modelId="{30923211-A01B-4A99-9290-ED0F2DE2669B}" type="presOf" srcId="{3C40F667-95B2-4B1A-940C-EB61EF89D6FB}" destId="{F2017567-40EF-4D7E-BD8C-498C60B69287}" srcOrd="0" destOrd="0" presId="urn:microsoft.com/office/officeart/2018/5/layout/IconLeafLabelList"/>
    <dgm:cxn modelId="{A460503D-7242-4F7B-98CA-C52DEE6B60FE}" type="presOf" srcId="{4439D667-047E-4775-B1FA-F685035A0B2B}" destId="{14A49521-1E40-437B-9D00-8B8FA148672E}" srcOrd="0" destOrd="0" presId="urn:microsoft.com/office/officeart/2018/5/layout/IconLeafLabelList"/>
    <dgm:cxn modelId="{021B4163-4C86-4D80-A586-6A5FF4F01D81}" type="presOf" srcId="{1CDD6DE5-8E25-4CB5-BBFF-A56939DF4A28}" destId="{3DA8B7D9-6820-44A9-8FAF-DE2EE3CA1D03}" srcOrd="0" destOrd="0" presId="urn:microsoft.com/office/officeart/2018/5/layout/IconLeafLabelList"/>
    <dgm:cxn modelId="{7B11A355-51EA-47ED-B2AB-E9906FA77586}" type="presOf" srcId="{1661D2FE-E62E-4BDF-943E-845095FCFD8B}" destId="{066E0A7F-4904-4730-A59F-B3EF42890CA8}" srcOrd="0" destOrd="0" presId="urn:microsoft.com/office/officeart/2018/5/layout/IconLeafLabelList"/>
    <dgm:cxn modelId="{4210437C-AC59-4476-9689-4E5088962885}" srcId="{3C40F667-95B2-4B1A-940C-EB61EF89D6FB}" destId="{1661D2FE-E62E-4BDF-943E-845095FCFD8B}" srcOrd="3" destOrd="0" parTransId="{9B8512DA-D0A0-45E4-A087-99099B4DBB2A}" sibTransId="{1B8FFADF-538C-47FE-8C25-2409FD67B29C}"/>
    <dgm:cxn modelId="{D8190585-E1CC-4464-944A-A19CD400D581}" srcId="{3C40F667-95B2-4B1A-940C-EB61EF89D6FB}" destId="{E4234502-AFBF-486C-AA5C-CEAA0AD89B03}" srcOrd="2" destOrd="0" parTransId="{5AB897C5-C474-4648-BF31-0ABCB694D4DD}" sibTransId="{642CABDF-3F03-4634-830F-FABDA3FD5F43}"/>
    <dgm:cxn modelId="{880391A4-BAF6-40C6-9D1F-64D9E67B208C}" type="presOf" srcId="{E4234502-AFBF-486C-AA5C-CEAA0AD89B03}" destId="{C98306E4-51FE-49E4-BBE7-D24F41E41CA8}" srcOrd="0" destOrd="0" presId="urn:microsoft.com/office/officeart/2018/5/layout/IconLeafLabelList"/>
    <dgm:cxn modelId="{3F09BDEF-FEA3-4D92-9B21-2203C292DAA0}" type="presOf" srcId="{E3D5787C-10BC-4A54-A124-2489952E1A2A}" destId="{5D4B5C62-2288-4D0B-9518-BD4DF4D49960}" srcOrd="0" destOrd="0" presId="urn:microsoft.com/office/officeart/2018/5/layout/IconLeafLabelList"/>
    <dgm:cxn modelId="{AA5CD2F9-A001-41ED-A114-EF4538B85A11}" srcId="{3C40F667-95B2-4B1A-940C-EB61EF89D6FB}" destId="{4439D667-047E-4775-B1FA-F685035A0B2B}" srcOrd="1" destOrd="0" parTransId="{5015C93A-8FB7-4469-BF5E-4E5E41A3F0C0}" sibTransId="{FE272261-742E-4E93-9E24-DE2DE00764DE}"/>
    <dgm:cxn modelId="{649701FC-6FCE-4D30-9EFC-7E47556515B4}" srcId="{3C40F667-95B2-4B1A-940C-EB61EF89D6FB}" destId="{E3D5787C-10BC-4A54-A124-2489952E1A2A}" srcOrd="0" destOrd="0" parTransId="{CFA19015-C025-4F9B-BF91-7BCD4C352C84}" sibTransId="{52452D7E-7DE7-4D7E-B9F0-14FCBF01E312}"/>
    <dgm:cxn modelId="{2B713161-8DDB-41BE-B79E-5400D382F10C}" type="presParOf" srcId="{F2017567-40EF-4D7E-BD8C-498C60B69287}" destId="{846FB1FD-3F9A-4F8D-940B-C221E030EBBB}" srcOrd="0" destOrd="0" presId="urn:microsoft.com/office/officeart/2018/5/layout/IconLeafLabelList"/>
    <dgm:cxn modelId="{C0AFFCCB-3618-47E5-AC9A-7914F53FC826}" type="presParOf" srcId="{846FB1FD-3F9A-4F8D-940B-C221E030EBBB}" destId="{C16ED77B-C5CA-4A2D-BF86-E9F7369FEA6D}" srcOrd="0" destOrd="0" presId="urn:microsoft.com/office/officeart/2018/5/layout/IconLeafLabelList"/>
    <dgm:cxn modelId="{34DE60D4-1BC1-41AC-B904-B143C6CED9CA}" type="presParOf" srcId="{846FB1FD-3F9A-4F8D-940B-C221E030EBBB}" destId="{D24EC62F-ADA2-4F2B-BFB3-5903C6F4896E}" srcOrd="1" destOrd="0" presId="urn:microsoft.com/office/officeart/2018/5/layout/IconLeafLabelList"/>
    <dgm:cxn modelId="{0977B7C2-71A4-4959-B7D1-2A02FC32A6E5}" type="presParOf" srcId="{846FB1FD-3F9A-4F8D-940B-C221E030EBBB}" destId="{3E020966-1AB5-4431-B4B2-4D1845143F17}" srcOrd="2" destOrd="0" presId="urn:microsoft.com/office/officeart/2018/5/layout/IconLeafLabelList"/>
    <dgm:cxn modelId="{371A2D74-BE85-4239-9A7A-DFB7450F3474}" type="presParOf" srcId="{846FB1FD-3F9A-4F8D-940B-C221E030EBBB}" destId="{5D4B5C62-2288-4D0B-9518-BD4DF4D49960}" srcOrd="3" destOrd="0" presId="urn:microsoft.com/office/officeart/2018/5/layout/IconLeafLabelList"/>
    <dgm:cxn modelId="{EC97BB94-F23E-4934-AE61-3B1200B9395C}" type="presParOf" srcId="{F2017567-40EF-4D7E-BD8C-498C60B69287}" destId="{57FB5A94-1DBD-454B-8D6C-3D3A739C9AB8}" srcOrd="1" destOrd="0" presId="urn:microsoft.com/office/officeart/2018/5/layout/IconLeafLabelList"/>
    <dgm:cxn modelId="{A40E411F-8FFA-46D7-B4EE-65575867A95F}" type="presParOf" srcId="{F2017567-40EF-4D7E-BD8C-498C60B69287}" destId="{1099385F-B162-4D6D-BF01-F92E7AD554BE}" srcOrd="2" destOrd="0" presId="urn:microsoft.com/office/officeart/2018/5/layout/IconLeafLabelList"/>
    <dgm:cxn modelId="{6D51546D-72AC-44B7-A4F6-EC09BE5B98E3}" type="presParOf" srcId="{1099385F-B162-4D6D-BF01-F92E7AD554BE}" destId="{CE705CEC-2820-43AD-A7B1-DC0A074064B8}" srcOrd="0" destOrd="0" presId="urn:microsoft.com/office/officeart/2018/5/layout/IconLeafLabelList"/>
    <dgm:cxn modelId="{699FD74F-FDE8-4334-B324-02E3E9962D83}" type="presParOf" srcId="{1099385F-B162-4D6D-BF01-F92E7AD554BE}" destId="{9B02801D-CD6B-4CE6-ACBA-1DB7CEE9904F}" srcOrd="1" destOrd="0" presId="urn:microsoft.com/office/officeart/2018/5/layout/IconLeafLabelList"/>
    <dgm:cxn modelId="{EC58C97E-C779-4D54-8D56-1F1AA1E64799}" type="presParOf" srcId="{1099385F-B162-4D6D-BF01-F92E7AD554BE}" destId="{FA125DA6-DCC0-4CB7-8249-C17115AA09AC}" srcOrd="2" destOrd="0" presId="urn:microsoft.com/office/officeart/2018/5/layout/IconLeafLabelList"/>
    <dgm:cxn modelId="{6B7EF603-EC27-4E8A-9983-AD059DA56D9A}" type="presParOf" srcId="{1099385F-B162-4D6D-BF01-F92E7AD554BE}" destId="{14A49521-1E40-437B-9D00-8B8FA148672E}" srcOrd="3" destOrd="0" presId="urn:microsoft.com/office/officeart/2018/5/layout/IconLeafLabelList"/>
    <dgm:cxn modelId="{4F8C5ED5-F440-4BEB-B05D-0A2974C6F823}" type="presParOf" srcId="{F2017567-40EF-4D7E-BD8C-498C60B69287}" destId="{F41C10C6-E739-46AB-A436-7FC0373142BE}" srcOrd="3" destOrd="0" presId="urn:microsoft.com/office/officeart/2018/5/layout/IconLeafLabelList"/>
    <dgm:cxn modelId="{8CE81F95-34A5-4F1C-AC06-27A007595A55}" type="presParOf" srcId="{F2017567-40EF-4D7E-BD8C-498C60B69287}" destId="{B2493C12-4A4C-454E-9885-34FDF6CF59CE}" srcOrd="4" destOrd="0" presId="urn:microsoft.com/office/officeart/2018/5/layout/IconLeafLabelList"/>
    <dgm:cxn modelId="{29774EB2-3009-41F8-9CAF-A3224439D1DF}" type="presParOf" srcId="{B2493C12-4A4C-454E-9885-34FDF6CF59CE}" destId="{AC1DE35B-110D-4B21-8A22-A9AB39A2A3C7}" srcOrd="0" destOrd="0" presId="urn:microsoft.com/office/officeart/2018/5/layout/IconLeafLabelList"/>
    <dgm:cxn modelId="{6B58E7C4-E730-4FEF-8C8B-E14065AF8D06}" type="presParOf" srcId="{B2493C12-4A4C-454E-9885-34FDF6CF59CE}" destId="{40FF718B-A486-47DE-87FF-E044CDE525BC}" srcOrd="1" destOrd="0" presId="urn:microsoft.com/office/officeart/2018/5/layout/IconLeafLabelList"/>
    <dgm:cxn modelId="{553D7044-1E40-47A2-AE00-434CF7E8F095}" type="presParOf" srcId="{B2493C12-4A4C-454E-9885-34FDF6CF59CE}" destId="{F31477D6-0799-4EA5-BBF3-D6EA8947F46C}" srcOrd="2" destOrd="0" presId="urn:microsoft.com/office/officeart/2018/5/layout/IconLeafLabelList"/>
    <dgm:cxn modelId="{2F011265-B167-4FD5-BCFC-A74C57CD0FD7}" type="presParOf" srcId="{B2493C12-4A4C-454E-9885-34FDF6CF59CE}" destId="{C98306E4-51FE-49E4-BBE7-D24F41E41CA8}" srcOrd="3" destOrd="0" presId="urn:microsoft.com/office/officeart/2018/5/layout/IconLeafLabelList"/>
    <dgm:cxn modelId="{E28EB4FC-A8F4-4D45-8318-C5990EB03F28}" type="presParOf" srcId="{F2017567-40EF-4D7E-BD8C-498C60B69287}" destId="{EAE7FB32-E6D2-42BF-AF3C-C2888291CF66}" srcOrd="5" destOrd="0" presId="urn:microsoft.com/office/officeart/2018/5/layout/IconLeafLabelList"/>
    <dgm:cxn modelId="{FCF71636-55DA-4637-9EDC-2824A075C737}" type="presParOf" srcId="{F2017567-40EF-4D7E-BD8C-498C60B69287}" destId="{F9D7ED29-B139-4D8F-B636-A8A1B1FAAB98}" srcOrd="6" destOrd="0" presId="urn:microsoft.com/office/officeart/2018/5/layout/IconLeafLabelList"/>
    <dgm:cxn modelId="{D88C3B19-B503-4CF9-B1B6-176F9EB3ADFC}" type="presParOf" srcId="{F9D7ED29-B139-4D8F-B636-A8A1B1FAAB98}" destId="{1FAAFC35-6E13-4081-8119-C446FB6CD27B}" srcOrd="0" destOrd="0" presId="urn:microsoft.com/office/officeart/2018/5/layout/IconLeafLabelList"/>
    <dgm:cxn modelId="{70B6D365-1224-491E-8431-8469D2948F0A}" type="presParOf" srcId="{F9D7ED29-B139-4D8F-B636-A8A1B1FAAB98}" destId="{34039BA5-F577-4F15-A901-5F9D48B5A0F2}" srcOrd="1" destOrd="0" presId="urn:microsoft.com/office/officeart/2018/5/layout/IconLeafLabelList"/>
    <dgm:cxn modelId="{6F34F281-CD2F-4B1A-97AE-82573908B842}" type="presParOf" srcId="{F9D7ED29-B139-4D8F-B636-A8A1B1FAAB98}" destId="{55F2A4A6-3892-4311-8DBA-07B1DA5BCBA3}" srcOrd="2" destOrd="0" presId="urn:microsoft.com/office/officeart/2018/5/layout/IconLeafLabelList"/>
    <dgm:cxn modelId="{320191A6-A860-4BCF-A018-C56E1EEB708D}" type="presParOf" srcId="{F9D7ED29-B139-4D8F-B636-A8A1B1FAAB98}" destId="{066E0A7F-4904-4730-A59F-B3EF42890CA8}" srcOrd="3" destOrd="0" presId="urn:microsoft.com/office/officeart/2018/5/layout/IconLeafLabelList"/>
    <dgm:cxn modelId="{2398F4AB-044B-4E5C-A9A6-60A34D9A8A09}" type="presParOf" srcId="{F2017567-40EF-4D7E-BD8C-498C60B69287}" destId="{6A066E62-CE93-4BBA-8B6E-52982E18997F}" srcOrd="7" destOrd="0" presId="urn:microsoft.com/office/officeart/2018/5/layout/IconLeafLabelList"/>
    <dgm:cxn modelId="{E4A5D283-BF7F-4180-A34B-73FBC6C22B87}" type="presParOf" srcId="{F2017567-40EF-4D7E-BD8C-498C60B69287}" destId="{7697CAE4-4D88-4E32-9352-8729846D2FCD}" srcOrd="8" destOrd="0" presId="urn:microsoft.com/office/officeart/2018/5/layout/IconLeafLabelList"/>
    <dgm:cxn modelId="{2140655E-7ED4-4812-9D59-5182A73E7DDC}" type="presParOf" srcId="{7697CAE4-4D88-4E32-9352-8729846D2FCD}" destId="{3E05F83E-9471-4A5D-AC6A-9593EB1D7285}" srcOrd="0" destOrd="0" presId="urn:microsoft.com/office/officeart/2018/5/layout/IconLeafLabelList"/>
    <dgm:cxn modelId="{9E7A1764-0209-4D35-8A70-A6C492385CDB}" type="presParOf" srcId="{7697CAE4-4D88-4E32-9352-8729846D2FCD}" destId="{856E421A-0307-4BC6-BC32-49A5A64AAF48}" srcOrd="1" destOrd="0" presId="urn:microsoft.com/office/officeart/2018/5/layout/IconLeafLabelList"/>
    <dgm:cxn modelId="{852F82AA-9A08-4AFD-9151-BF8FEEC2BFFF}" type="presParOf" srcId="{7697CAE4-4D88-4E32-9352-8729846D2FCD}" destId="{A872C5D4-A169-43C8-AD8B-7B01BB984733}" srcOrd="2" destOrd="0" presId="urn:microsoft.com/office/officeart/2018/5/layout/IconLeafLabelList"/>
    <dgm:cxn modelId="{B291050C-D9D1-4301-80D0-9E8CDFDB3242}" type="presParOf" srcId="{7697CAE4-4D88-4E32-9352-8729846D2FCD}" destId="{3DA8B7D9-6820-44A9-8FAF-DE2EE3CA1D03}"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6ED77B-C5CA-4A2D-BF86-E9F7369FEA6D}">
      <dsp:nvSpPr>
        <dsp:cNvPr id="0" name=""/>
        <dsp:cNvSpPr/>
      </dsp:nvSpPr>
      <dsp:spPr>
        <a:xfrm>
          <a:off x="325982" y="946315"/>
          <a:ext cx="1019724" cy="1019724"/>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4EC62F-ADA2-4F2B-BFB3-5903C6F4896E}">
      <dsp:nvSpPr>
        <dsp:cNvPr id="0" name=""/>
        <dsp:cNvSpPr/>
      </dsp:nvSpPr>
      <dsp:spPr>
        <a:xfrm>
          <a:off x="543300" y="1163634"/>
          <a:ext cx="585087" cy="5850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4B5C62-2288-4D0B-9518-BD4DF4D49960}">
      <dsp:nvSpPr>
        <dsp:cNvPr id="0" name=""/>
        <dsp:cNvSpPr/>
      </dsp:nvSpPr>
      <dsp:spPr>
        <a:xfrm>
          <a:off x="4" y="2283659"/>
          <a:ext cx="1671679" cy="668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On-line grading program</a:t>
          </a:r>
        </a:p>
      </dsp:txBody>
      <dsp:txXfrm>
        <a:off x="4" y="2283659"/>
        <a:ext cx="1671679" cy="668671"/>
      </dsp:txXfrm>
    </dsp:sp>
    <dsp:sp modelId="{CE705CEC-2820-43AD-A7B1-DC0A074064B8}">
      <dsp:nvSpPr>
        <dsp:cNvPr id="0" name=""/>
        <dsp:cNvSpPr/>
      </dsp:nvSpPr>
      <dsp:spPr>
        <a:xfrm>
          <a:off x="2290206" y="946315"/>
          <a:ext cx="1019724" cy="1019724"/>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02801D-CD6B-4CE6-ACBA-1DB7CEE9904F}">
      <dsp:nvSpPr>
        <dsp:cNvPr id="0" name=""/>
        <dsp:cNvSpPr/>
      </dsp:nvSpPr>
      <dsp:spPr>
        <a:xfrm>
          <a:off x="2507524" y="1163634"/>
          <a:ext cx="585087" cy="5850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A49521-1E40-437B-9D00-8B8FA148672E}">
      <dsp:nvSpPr>
        <dsp:cNvPr id="0" name=""/>
        <dsp:cNvSpPr/>
      </dsp:nvSpPr>
      <dsp:spPr>
        <a:xfrm>
          <a:off x="1964228" y="2283659"/>
          <a:ext cx="1671679" cy="668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Provides a transcript of all classes and grades.</a:t>
          </a:r>
        </a:p>
      </dsp:txBody>
      <dsp:txXfrm>
        <a:off x="1964228" y="2283659"/>
        <a:ext cx="1671679" cy="668671"/>
      </dsp:txXfrm>
    </dsp:sp>
    <dsp:sp modelId="{AC1DE35B-110D-4B21-8A22-A9AB39A2A3C7}">
      <dsp:nvSpPr>
        <dsp:cNvPr id="0" name=""/>
        <dsp:cNvSpPr/>
      </dsp:nvSpPr>
      <dsp:spPr>
        <a:xfrm>
          <a:off x="4254429" y="946315"/>
          <a:ext cx="1019724" cy="1019724"/>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FF718B-A486-47DE-87FF-E044CDE525BC}">
      <dsp:nvSpPr>
        <dsp:cNvPr id="0" name=""/>
        <dsp:cNvSpPr/>
      </dsp:nvSpPr>
      <dsp:spPr>
        <a:xfrm>
          <a:off x="4471748" y="1163634"/>
          <a:ext cx="585087" cy="5850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8306E4-51FE-49E4-BBE7-D24F41E41CA8}">
      <dsp:nvSpPr>
        <dsp:cNvPr id="0" name=""/>
        <dsp:cNvSpPr/>
      </dsp:nvSpPr>
      <dsp:spPr>
        <a:xfrm>
          <a:off x="3928452" y="2283659"/>
          <a:ext cx="1671679" cy="668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24/7 service and connection to the school/teachers</a:t>
          </a:r>
        </a:p>
      </dsp:txBody>
      <dsp:txXfrm>
        <a:off x="3928452" y="2283659"/>
        <a:ext cx="1671679" cy="668671"/>
      </dsp:txXfrm>
    </dsp:sp>
    <dsp:sp modelId="{1FAAFC35-6E13-4081-8119-C446FB6CD27B}">
      <dsp:nvSpPr>
        <dsp:cNvPr id="0" name=""/>
        <dsp:cNvSpPr/>
      </dsp:nvSpPr>
      <dsp:spPr>
        <a:xfrm>
          <a:off x="6218653" y="946315"/>
          <a:ext cx="1019724" cy="1019724"/>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039BA5-F577-4F15-A901-5F9D48B5A0F2}">
      <dsp:nvSpPr>
        <dsp:cNvPr id="0" name=""/>
        <dsp:cNvSpPr/>
      </dsp:nvSpPr>
      <dsp:spPr>
        <a:xfrm>
          <a:off x="6435971" y="1163634"/>
          <a:ext cx="585087" cy="5850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6E0A7F-4904-4730-A59F-B3EF42890CA8}">
      <dsp:nvSpPr>
        <dsp:cNvPr id="0" name=""/>
        <dsp:cNvSpPr/>
      </dsp:nvSpPr>
      <dsp:spPr>
        <a:xfrm>
          <a:off x="5892675" y="2283659"/>
          <a:ext cx="1671679" cy="668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Send Announcements</a:t>
          </a:r>
        </a:p>
      </dsp:txBody>
      <dsp:txXfrm>
        <a:off x="5892675" y="2283659"/>
        <a:ext cx="1671679" cy="668671"/>
      </dsp:txXfrm>
    </dsp:sp>
    <dsp:sp modelId="{3E05F83E-9471-4A5D-AC6A-9593EB1D7285}">
      <dsp:nvSpPr>
        <dsp:cNvPr id="0" name=""/>
        <dsp:cNvSpPr/>
      </dsp:nvSpPr>
      <dsp:spPr>
        <a:xfrm>
          <a:off x="8182876" y="946315"/>
          <a:ext cx="1019724" cy="1019724"/>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6E421A-0307-4BC6-BC32-49A5A64AAF48}">
      <dsp:nvSpPr>
        <dsp:cNvPr id="0" name=""/>
        <dsp:cNvSpPr/>
      </dsp:nvSpPr>
      <dsp:spPr>
        <a:xfrm>
          <a:off x="8400195" y="1163634"/>
          <a:ext cx="585087" cy="58508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A8B7D9-6820-44A9-8FAF-DE2EE3CA1D03}">
      <dsp:nvSpPr>
        <dsp:cNvPr id="0" name=""/>
        <dsp:cNvSpPr/>
      </dsp:nvSpPr>
      <dsp:spPr>
        <a:xfrm>
          <a:off x="7856899" y="2283659"/>
          <a:ext cx="1671679" cy="668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Email teachers</a:t>
          </a:r>
        </a:p>
      </dsp:txBody>
      <dsp:txXfrm>
        <a:off x="7856899" y="2283659"/>
        <a:ext cx="1671679" cy="668671"/>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03645-DCFE-47FC-8A66-F9A45A422ED9}"/>
              </a:ext>
            </a:extLst>
          </p:cNvPr>
          <p:cNvSpPr>
            <a:spLocks noGrp="1"/>
          </p:cNvSpPr>
          <p:nvPr>
            <p:ph type="ctrTitle"/>
          </p:nvPr>
        </p:nvSpPr>
        <p:spPr>
          <a:xfrm>
            <a:off x="3221150" y="1247140"/>
            <a:ext cx="7891760" cy="3450844"/>
          </a:xfrm>
        </p:spPr>
        <p:txBody>
          <a:bodyPr anchor="t"/>
          <a:lstStyle>
            <a:lvl1pPr algn="l">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AD509FA-7BD7-4D45-998F-0E43038F179C}"/>
              </a:ext>
            </a:extLst>
          </p:cNvPr>
          <p:cNvSpPr>
            <a:spLocks noGrp="1"/>
          </p:cNvSpPr>
          <p:nvPr>
            <p:ph type="subTitle" idx="1"/>
          </p:nvPr>
        </p:nvSpPr>
        <p:spPr>
          <a:xfrm>
            <a:off x="3221150" y="4818126"/>
            <a:ext cx="7891760" cy="1268984"/>
          </a:xfrm>
        </p:spPr>
        <p:txBody>
          <a:bodyPr anchor="b"/>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Rectangle 8">
            <a:extLst>
              <a:ext uri="{FF2B5EF4-FFF2-40B4-BE49-F238E27FC236}">
                <a16:creationId xmlns:a16="http://schemas.microsoft.com/office/drawing/2014/main" id="{2D03A0B2-4A2F-D846-A5E6-FB7CB9A031F7}"/>
              </a:ext>
            </a:extLst>
          </p:cNvPr>
          <p:cNvSpPr/>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Rectangle 9">
            <a:extLst>
              <a:ext uri="{FF2B5EF4-FFF2-40B4-BE49-F238E27FC236}">
                <a16:creationId xmlns:a16="http://schemas.microsoft.com/office/drawing/2014/main" id="{7F573F1D-73A7-FB41-BCAD-FC9AA7DEF4F5}"/>
              </a:ext>
            </a:extLst>
          </p:cNvPr>
          <p:cNvSpPr/>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Date Placeholder 6">
            <a:extLst>
              <a:ext uri="{FF2B5EF4-FFF2-40B4-BE49-F238E27FC236}">
                <a16:creationId xmlns:a16="http://schemas.microsoft.com/office/drawing/2014/main" id="{DDCFA51C-E4FE-4BF2-A2DD-E32DE57D8AD0}"/>
              </a:ext>
            </a:extLst>
          </p:cNvPr>
          <p:cNvSpPr>
            <a:spLocks noGrp="1"/>
          </p:cNvSpPr>
          <p:nvPr>
            <p:ph type="dt" sz="half" idx="10"/>
          </p:nvPr>
        </p:nvSpPr>
        <p:spPr/>
        <p:txBody>
          <a:bodyPr/>
          <a:lstStyle/>
          <a:p>
            <a:pPr algn="r"/>
            <a:fld id="{1449AA12-8195-4182-A7AC-2E7E59DFBDAF}" type="datetimeFigureOut">
              <a:rPr lang="en-US" smtClean="0"/>
              <a:pPr algn="r"/>
              <a:t>3/3/2023</a:t>
            </a:fld>
            <a:endParaRPr lang="en-US"/>
          </a:p>
        </p:txBody>
      </p:sp>
      <p:sp>
        <p:nvSpPr>
          <p:cNvPr id="8" name="Footer Placeholder 7">
            <a:extLst>
              <a:ext uri="{FF2B5EF4-FFF2-40B4-BE49-F238E27FC236}">
                <a16:creationId xmlns:a16="http://schemas.microsoft.com/office/drawing/2014/main" id="{5A438448-FC2D-4A2F-B7C0-04AC50311EAA}"/>
              </a:ext>
            </a:extLst>
          </p:cNvPr>
          <p:cNvSpPr>
            <a:spLocks noGrp="1"/>
          </p:cNvSpPr>
          <p:nvPr>
            <p:ph type="ftr" sz="quarter" idx="11"/>
          </p:nvPr>
        </p:nvSpPr>
        <p:spPr>
          <a:xfrm>
            <a:off x="3221150" y="6292850"/>
            <a:ext cx="4114800" cy="365125"/>
          </a:xfrm>
        </p:spPr>
        <p:txBody>
          <a:bodyPr/>
          <a:lstStyle/>
          <a:p>
            <a:pPr algn="l"/>
            <a:endParaRPr lang="en-US" dirty="0"/>
          </a:p>
        </p:txBody>
      </p:sp>
      <p:sp>
        <p:nvSpPr>
          <p:cNvPr id="11" name="Slide Number Placeholder 10">
            <a:extLst>
              <a:ext uri="{FF2B5EF4-FFF2-40B4-BE49-F238E27FC236}">
                <a16:creationId xmlns:a16="http://schemas.microsoft.com/office/drawing/2014/main" id="{3B07C67E-EAD9-47D8-9559-4E091BC03BA8}"/>
              </a:ext>
            </a:extLst>
          </p:cNvPr>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2155036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C53B0-59B2-4B39-93E0-DCFBB932C82A}"/>
              </a:ext>
            </a:extLst>
          </p:cNvPr>
          <p:cNvSpPr>
            <a:spLocks noGrp="1"/>
          </p:cNvSpPr>
          <p:nvPr>
            <p:ph type="title"/>
          </p:nvPr>
        </p:nvSpPr>
        <p:spPr>
          <a:xfrm>
            <a:off x="1587710" y="455362"/>
            <a:ext cx="9525200" cy="155041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18C5F7B-98AC-425B-80BD-6C6F3032D0CE}"/>
              </a:ext>
            </a:extLst>
          </p:cNvPr>
          <p:cNvSpPr>
            <a:spLocks noGrp="1"/>
          </p:cNvSpPr>
          <p:nvPr>
            <p:ph type="body" orient="vert" idx="1"/>
          </p:nvPr>
        </p:nvSpPr>
        <p:spPr>
          <a:xfrm>
            <a:off x="1587710" y="2160016"/>
            <a:ext cx="9525200" cy="39261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C88C2EE-2433-424A-878C-24514FF5D44F}"/>
              </a:ext>
            </a:extLst>
          </p:cNvPr>
          <p:cNvSpPr>
            <a:spLocks noGrp="1"/>
          </p:cNvSpPr>
          <p:nvPr>
            <p:ph type="dt" sz="half" idx="10"/>
          </p:nvPr>
        </p:nvSpPr>
        <p:spPr/>
        <p:txBody>
          <a:bodyPr/>
          <a:lstStyle/>
          <a:p>
            <a:fld id="{1449AA12-8195-4182-A7AC-2E7E59DFBDAF}" type="datetimeFigureOut">
              <a:rPr lang="en-US" smtClean="0"/>
              <a:t>3/3/2023</a:t>
            </a:fld>
            <a:endParaRPr lang="en-US"/>
          </a:p>
        </p:txBody>
      </p:sp>
      <p:sp>
        <p:nvSpPr>
          <p:cNvPr id="5" name="Footer Placeholder 4">
            <a:extLst>
              <a:ext uri="{FF2B5EF4-FFF2-40B4-BE49-F238E27FC236}">
                <a16:creationId xmlns:a16="http://schemas.microsoft.com/office/drawing/2014/main" id="{1FFEFD20-ADE2-40F3-A071-6D1E97F8FB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B7D1D5-5E92-48E1-9475-EC122D3FE613}"/>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9" name="Rectangle 8">
            <a:extLst>
              <a:ext uri="{FF2B5EF4-FFF2-40B4-BE49-F238E27FC236}">
                <a16:creationId xmlns:a16="http://schemas.microsoft.com/office/drawing/2014/main" id="{60FCF945-5CF3-5542-A36A-9CBB738E735E}"/>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7D61B-66C5-4341-8F2D-129A9E4D8283}"/>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5799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47FBCF-6EDB-4883-92D4-612F4D1C5589}"/>
              </a:ext>
            </a:extLst>
          </p:cNvPr>
          <p:cNvSpPr>
            <a:spLocks noGrp="1"/>
          </p:cNvSpPr>
          <p:nvPr>
            <p:ph type="title" orient="vert"/>
          </p:nvPr>
        </p:nvSpPr>
        <p:spPr>
          <a:xfrm>
            <a:off x="8846380" y="565149"/>
            <a:ext cx="2266530" cy="561181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9D2DF8-B588-416F-AA11-9F3A0DDE6765}"/>
              </a:ext>
            </a:extLst>
          </p:cNvPr>
          <p:cNvSpPr>
            <a:spLocks noGrp="1"/>
          </p:cNvSpPr>
          <p:nvPr>
            <p:ph type="body" orient="vert" idx="1"/>
          </p:nvPr>
        </p:nvSpPr>
        <p:spPr>
          <a:xfrm>
            <a:off x="1587710" y="565149"/>
            <a:ext cx="7088929" cy="5611813"/>
          </a:xfrm>
        </p:spPr>
        <p:txBody>
          <a:bodyPr vert="eaVert"/>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72F7B1D-405D-4EE7-9A23-3F21916C9503}"/>
              </a:ext>
            </a:extLst>
          </p:cNvPr>
          <p:cNvSpPr>
            <a:spLocks noGrp="1"/>
          </p:cNvSpPr>
          <p:nvPr>
            <p:ph type="dt" sz="half" idx="10"/>
          </p:nvPr>
        </p:nvSpPr>
        <p:spPr/>
        <p:txBody>
          <a:bodyPr/>
          <a:lstStyle/>
          <a:p>
            <a:fld id="{1449AA12-8195-4182-A7AC-2E7E59DFBDAF}" type="datetimeFigureOut">
              <a:rPr lang="en-US" smtClean="0"/>
              <a:t>3/3/2023</a:t>
            </a:fld>
            <a:endParaRPr lang="en-US"/>
          </a:p>
        </p:txBody>
      </p:sp>
      <p:sp>
        <p:nvSpPr>
          <p:cNvPr id="5" name="Footer Placeholder 4">
            <a:extLst>
              <a:ext uri="{FF2B5EF4-FFF2-40B4-BE49-F238E27FC236}">
                <a16:creationId xmlns:a16="http://schemas.microsoft.com/office/drawing/2014/main" id="{D27B9304-686C-431A-8E7F-D9DD19F4D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A240B-DB2E-46ED-8AC6-744B2C1C70E3}"/>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9" name="Rectangle 8">
            <a:extLst>
              <a:ext uri="{FF2B5EF4-FFF2-40B4-BE49-F238E27FC236}">
                <a16:creationId xmlns:a16="http://schemas.microsoft.com/office/drawing/2014/main" id="{2F275F2C-778B-864A-8379-6D0726B18FDC}"/>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70051C8-76B3-384B-BCF1-60BB80301FCD}"/>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7552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C5DD8-8608-4B55-96D8-0AB848C028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A3CC0B-7B21-422D-937D-FBD49EE939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0EAFA-89BC-43E9-8EB9-B6B3CD136E43}"/>
              </a:ext>
            </a:extLst>
          </p:cNvPr>
          <p:cNvSpPr>
            <a:spLocks noGrp="1"/>
          </p:cNvSpPr>
          <p:nvPr>
            <p:ph type="dt" sz="half" idx="10"/>
          </p:nvPr>
        </p:nvSpPr>
        <p:spPr/>
        <p:txBody>
          <a:bodyPr/>
          <a:lstStyle/>
          <a:p>
            <a:fld id="{1449AA12-8195-4182-A7AC-2E7E59DFBDAF}" type="datetimeFigureOut">
              <a:rPr lang="en-US" smtClean="0"/>
              <a:t>3/3/2023</a:t>
            </a:fld>
            <a:endParaRPr lang="en-US"/>
          </a:p>
        </p:txBody>
      </p:sp>
      <p:sp>
        <p:nvSpPr>
          <p:cNvPr id="5" name="Footer Placeholder 4">
            <a:extLst>
              <a:ext uri="{FF2B5EF4-FFF2-40B4-BE49-F238E27FC236}">
                <a16:creationId xmlns:a16="http://schemas.microsoft.com/office/drawing/2014/main" id="{A3850944-70C2-487F-A102-58CDFB94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77B7B8-A972-455E-9D8C-9B8026A5306D}"/>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51" name="Rectangle 50">
            <a:extLst>
              <a:ext uri="{FF2B5EF4-FFF2-40B4-BE49-F238E27FC236}">
                <a16:creationId xmlns:a16="http://schemas.microsoft.com/office/drawing/2014/main" id="{CCC95119-6D9D-3542-9E0E-4171B33DC9CA}"/>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FC92F19-7317-314C-81B7-43B8B687F4E4}"/>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5103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087F2-AA0E-4F0C-9AD6-2353021573D7}"/>
              </a:ext>
            </a:extLst>
          </p:cNvPr>
          <p:cNvSpPr>
            <a:spLocks noGrp="1"/>
          </p:cNvSpPr>
          <p:nvPr>
            <p:ph type="title"/>
          </p:nvPr>
        </p:nvSpPr>
        <p:spPr>
          <a:xfrm>
            <a:off x="3221150" y="1251674"/>
            <a:ext cx="7891760" cy="2914688"/>
          </a:xfrm>
        </p:spPr>
        <p:txBody>
          <a:bodyPr anchor="t"/>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7937807-96B8-4061-A845-1287216BF53B}"/>
              </a:ext>
            </a:extLst>
          </p:cNvPr>
          <p:cNvSpPr>
            <a:spLocks noGrp="1"/>
          </p:cNvSpPr>
          <p:nvPr>
            <p:ph type="body" idx="1"/>
          </p:nvPr>
        </p:nvSpPr>
        <p:spPr>
          <a:xfrm>
            <a:off x="3221150" y="4818126"/>
            <a:ext cx="7891760" cy="1271524"/>
          </a:xfrm>
        </p:spPr>
        <p:txBody>
          <a:bodyPr anchor="b"/>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2AF346-9503-4767-BCB4-84B823E27419}"/>
              </a:ext>
            </a:extLst>
          </p:cNvPr>
          <p:cNvSpPr>
            <a:spLocks noGrp="1"/>
          </p:cNvSpPr>
          <p:nvPr>
            <p:ph type="dt" sz="half" idx="10"/>
          </p:nvPr>
        </p:nvSpPr>
        <p:spPr/>
        <p:txBody>
          <a:bodyPr/>
          <a:lstStyle/>
          <a:p>
            <a:fld id="{1449AA12-8195-4182-A7AC-2E7E59DFBDAF}" type="datetimeFigureOut">
              <a:rPr lang="en-US" smtClean="0"/>
              <a:t>3/3/2023</a:t>
            </a:fld>
            <a:endParaRPr lang="en-US"/>
          </a:p>
        </p:txBody>
      </p:sp>
      <p:sp>
        <p:nvSpPr>
          <p:cNvPr id="5" name="Footer Placeholder 4">
            <a:extLst>
              <a:ext uri="{FF2B5EF4-FFF2-40B4-BE49-F238E27FC236}">
                <a16:creationId xmlns:a16="http://schemas.microsoft.com/office/drawing/2014/main" id="{5259605B-A39D-4BEE-B46F-16CF13FA0BA7}"/>
              </a:ext>
            </a:extLst>
          </p:cNvPr>
          <p:cNvSpPr>
            <a:spLocks noGrp="1"/>
          </p:cNvSpPr>
          <p:nvPr>
            <p:ph type="ftr" sz="quarter" idx="11"/>
          </p:nvPr>
        </p:nvSpPr>
        <p:spPr>
          <a:xfrm>
            <a:off x="3221150" y="6292850"/>
            <a:ext cx="4114800" cy="365125"/>
          </a:xfrm>
        </p:spPr>
        <p:txBody>
          <a:bodyPr/>
          <a:lstStyle/>
          <a:p>
            <a:endParaRPr lang="en-US"/>
          </a:p>
        </p:txBody>
      </p:sp>
      <p:sp>
        <p:nvSpPr>
          <p:cNvPr id="6" name="Slide Number Placeholder 5">
            <a:extLst>
              <a:ext uri="{FF2B5EF4-FFF2-40B4-BE49-F238E27FC236}">
                <a16:creationId xmlns:a16="http://schemas.microsoft.com/office/drawing/2014/main" id="{2575834A-942D-410B-A430-43F9E01FC5F9}"/>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9" name="Rectangle 8">
            <a:extLst>
              <a:ext uri="{FF2B5EF4-FFF2-40B4-BE49-F238E27FC236}">
                <a16:creationId xmlns:a16="http://schemas.microsoft.com/office/drawing/2014/main" id="{4AD199D5-C485-D449-9804-F755E0907B51}"/>
              </a:ext>
            </a:extLst>
          </p:cNvPr>
          <p:cNvSpPr/>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Rectangle 9">
            <a:extLst>
              <a:ext uri="{FF2B5EF4-FFF2-40B4-BE49-F238E27FC236}">
                <a16:creationId xmlns:a16="http://schemas.microsoft.com/office/drawing/2014/main" id="{4290D1A7-C550-2540-86C9-EB0FB2EB2E71}"/>
              </a:ext>
            </a:extLst>
          </p:cNvPr>
          <p:cNvSpPr/>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978048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FCAD2-C321-4E81-AEBE-696A90E2D9A4}"/>
              </a:ext>
            </a:extLst>
          </p:cNvPr>
          <p:cNvSpPr>
            <a:spLocks noGrp="1"/>
          </p:cNvSpPr>
          <p:nvPr>
            <p:ph type="title"/>
          </p:nvPr>
        </p:nvSpPr>
        <p:spPr>
          <a:xfrm>
            <a:off x="1587710" y="455362"/>
            <a:ext cx="9486690" cy="155041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EF20CD1-0E09-4415-911C-0F5B7341DD80}"/>
              </a:ext>
            </a:extLst>
          </p:cNvPr>
          <p:cNvSpPr>
            <a:spLocks noGrp="1"/>
          </p:cNvSpPr>
          <p:nvPr>
            <p:ph sz="half" idx="1"/>
          </p:nvPr>
        </p:nvSpPr>
        <p:spPr>
          <a:xfrm>
            <a:off x="1587709" y="2160016"/>
            <a:ext cx="4425437" cy="39270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963EDD-031A-49CA-9130-067550BD0D55}"/>
              </a:ext>
            </a:extLst>
          </p:cNvPr>
          <p:cNvSpPr>
            <a:spLocks noGrp="1"/>
          </p:cNvSpPr>
          <p:nvPr>
            <p:ph sz="half" idx="2"/>
          </p:nvPr>
        </p:nvSpPr>
        <p:spPr>
          <a:xfrm>
            <a:off x="6648963" y="2160016"/>
            <a:ext cx="4425437" cy="39270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0808E79-A0BE-49F3-AE92-7EE5CC78F1A6}"/>
              </a:ext>
            </a:extLst>
          </p:cNvPr>
          <p:cNvSpPr>
            <a:spLocks noGrp="1"/>
          </p:cNvSpPr>
          <p:nvPr>
            <p:ph type="dt" sz="half" idx="10"/>
          </p:nvPr>
        </p:nvSpPr>
        <p:spPr/>
        <p:txBody>
          <a:bodyPr/>
          <a:lstStyle/>
          <a:p>
            <a:fld id="{1449AA12-8195-4182-A7AC-2E7E59DFBDAF}" type="datetimeFigureOut">
              <a:rPr lang="en-US" smtClean="0"/>
              <a:t>3/3/2023</a:t>
            </a:fld>
            <a:endParaRPr lang="en-US"/>
          </a:p>
        </p:txBody>
      </p:sp>
      <p:sp>
        <p:nvSpPr>
          <p:cNvPr id="6" name="Footer Placeholder 5">
            <a:extLst>
              <a:ext uri="{FF2B5EF4-FFF2-40B4-BE49-F238E27FC236}">
                <a16:creationId xmlns:a16="http://schemas.microsoft.com/office/drawing/2014/main" id="{2898B87C-BF1E-47CF-9A4E-FD4BE32C05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C06E71-46F6-469C-A9CA-E707EBE51B58}"/>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0" name="Rectangle 9">
            <a:extLst>
              <a:ext uri="{FF2B5EF4-FFF2-40B4-BE49-F238E27FC236}">
                <a16:creationId xmlns:a16="http://schemas.microsoft.com/office/drawing/2014/main" id="{052659F6-6B3B-A545-A45F-FAD238210D47}"/>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80637F8-15DE-2240-8BF8-D6E57A337B1A}"/>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2944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3B26D-64DE-4314-8BD2-25FD618FB46D}"/>
              </a:ext>
            </a:extLst>
          </p:cNvPr>
          <p:cNvSpPr>
            <a:spLocks noGrp="1"/>
          </p:cNvSpPr>
          <p:nvPr>
            <p:ph type="title"/>
          </p:nvPr>
        </p:nvSpPr>
        <p:spPr>
          <a:xfrm>
            <a:off x="1591056" y="457200"/>
            <a:ext cx="9521854" cy="155448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9D77613-5CEE-4B05-A937-CD43EAAABF38}"/>
              </a:ext>
            </a:extLst>
          </p:cNvPr>
          <p:cNvSpPr>
            <a:spLocks noGrp="1"/>
          </p:cNvSpPr>
          <p:nvPr>
            <p:ph type="body" idx="1"/>
          </p:nvPr>
        </p:nvSpPr>
        <p:spPr>
          <a:xfrm>
            <a:off x="1591057" y="2165086"/>
            <a:ext cx="4425696" cy="82391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43E4779-3B5A-4993-9C7F-FB19F1633F5D}"/>
              </a:ext>
            </a:extLst>
          </p:cNvPr>
          <p:cNvSpPr>
            <a:spLocks noGrp="1"/>
          </p:cNvSpPr>
          <p:nvPr>
            <p:ph sz="half" idx="2"/>
          </p:nvPr>
        </p:nvSpPr>
        <p:spPr>
          <a:xfrm>
            <a:off x="1591056" y="2988998"/>
            <a:ext cx="4425697" cy="3098112"/>
          </a:xfrm>
        </p:spPr>
        <p:txBody>
          <a:bodyPr/>
          <a:lstStyle>
            <a:lvl1pPr>
              <a:defRPr sz="2000"/>
            </a:lvl1pPr>
            <a:lvl2pPr>
              <a:defRPr sz="1800"/>
            </a:lvl2pPr>
            <a:lvl3pPr>
              <a:defRPr sz="1600"/>
            </a:lvl3pPr>
            <a:lvl4pPr>
              <a:defRPr sz="14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B51081A-685C-4C18-9AE9-425106A02F6B}"/>
              </a:ext>
            </a:extLst>
          </p:cNvPr>
          <p:cNvSpPr>
            <a:spLocks noGrp="1"/>
          </p:cNvSpPr>
          <p:nvPr>
            <p:ph type="body" sz="quarter" idx="3"/>
          </p:nvPr>
        </p:nvSpPr>
        <p:spPr>
          <a:xfrm>
            <a:off x="6687214" y="2165086"/>
            <a:ext cx="4425696" cy="82391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780F424-FE3A-4B7D-B60C-7AEA2118A585}"/>
              </a:ext>
            </a:extLst>
          </p:cNvPr>
          <p:cNvSpPr>
            <a:spLocks noGrp="1"/>
          </p:cNvSpPr>
          <p:nvPr>
            <p:ph sz="quarter" idx="4"/>
          </p:nvPr>
        </p:nvSpPr>
        <p:spPr>
          <a:xfrm>
            <a:off x="6687214" y="2988998"/>
            <a:ext cx="4425696" cy="3098112"/>
          </a:xfrm>
        </p:spPr>
        <p:txBody>
          <a:bodyPr/>
          <a:lstStyle>
            <a:lvl1pPr>
              <a:defRPr sz="2000"/>
            </a:lvl1pPr>
            <a:lvl2pPr>
              <a:defRPr sz="1800"/>
            </a:lvl2pPr>
            <a:lvl3pPr>
              <a:defRPr sz="16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864D2A96-CD7D-41BC-BDBE-5E29B7C0B325}"/>
              </a:ext>
            </a:extLst>
          </p:cNvPr>
          <p:cNvSpPr>
            <a:spLocks noGrp="1"/>
          </p:cNvSpPr>
          <p:nvPr>
            <p:ph type="dt" sz="half" idx="10"/>
          </p:nvPr>
        </p:nvSpPr>
        <p:spPr/>
        <p:txBody>
          <a:bodyPr/>
          <a:lstStyle/>
          <a:p>
            <a:fld id="{1449AA12-8195-4182-A7AC-2E7E59DFBDAF}" type="datetimeFigureOut">
              <a:rPr lang="en-US" smtClean="0"/>
              <a:t>3/3/2023</a:t>
            </a:fld>
            <a:endParaRPr lang="en-US"/>
          </a:p>
        </p:txBody>
      </p:sp>
      <p:sp>
        <p:nvSpPr>
          <p:cNvPr id="8" name="Footer Placeholder 7">
            <a:extLst>
              <a:ext uri="{FF2B5EF4-FFF2-40B4-BE49-F238E27FC236}">
                <a16:creationId xmlns:a16="http://schemas.microsoft.com/office/drawing/2014/main" id="{2CD1471D-6DDE-4E56-84E9-48136966A9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A3F451-CF28-4F57-B844-52A665440A02}"/>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2" name="Rectangle 11">
            <a:extLst>
              <a:ext uri="{FF2B5EF4-FFF2-40B4-BE49-F238E27FC236}">
                <a16:creationId xmlns:a16="http://schemas.microsoft.com/office/drawing/2014/main" id="{2D1FA03E-7A83-AB41-BB4B-25B04946559A}"/>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7702630-3C98-A142-9D04-1D852974DC26}"/>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8832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22D7A-4502-49C3-BAFB-6D46F7A2E2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AB67EE-A167-43D1-9C58-7B736CF28B64}"/>
              </a:ext>
            </a:extLst>
          </p:cNvPr>
          <p:cNvSpPr>
            <a:spLocks noGrp="1"/>
          </p:cNvSpPr>
          <p:nvPr>
            <p:ph type="dt" sz="half" idx="10"/>
          </p:nvPr>
        </p:nvSpPr>
        <p:spPr/>
        <p:txBody>
          <a:bodyPr/>
          <a:lstStyle/>
          <a:p>
            <a:fld id="{1449AA12-8195-4182-A7AC-2E7E59DFBDAF}" type="datetimeFigureOut">
              <a:rPr lang="en-US" smtClean="0"/>
              <a:t>3/3/2023</a:t>
            </a:fld>
            <a:endParaRPr lang="en-US"/>
          </a:p>
        </p:txBody>
      </p:sp>
      <p:sp>
        <p:nvSpPr>
          <p:cNvPr id="4" name="Footer Placeholder 3">
            <a:extLst>
              <a:ext uri="{FF2B5EF4-FFF2-40B4-BE49-F238E27FC236}">
                <a16:creationId xmlns:a16="http://schemas.microsoft.com/office/drawing/2014/main" id="{3C5605B7-599B-450E-9E8D-2A9AE3F30F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5BD2B1-8C5F-430B-A0F2-CD5281AB75E2}"/>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8" name="Rectangle 7">
            <a:extLst>
              <a:ext uri="{FF2B5EF4-FFF2-40B4-BE49-F238E27FC236}">
                <a16:creationId xmlns:a16="http://schemas.microsoft.com/office/drawing/2014/main" id="{1DBA877B-B45A-BD48-8FC8-E752E7D7174F}"/>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BF3343D-2AFA-B544-B40A-315F5EC680B6}"/>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7872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308016-71BA-4CD3-918D-51613F7F4DF5}"/>
              </a:ext>
            </a:extLst>
          </p:cNvPr>
          <p:cNvSpPr>
            <a:spLocks noGrp="1"/>
          </p:cNvSpPr>
          <p:nvPr>
            <p:ph type="dt" sz="half" idx="10"/>
          </p:nvPr>
        </p:nvSpPr>
        <p:spPr/>
        <p:txBody>
          <a:bodyPr/>
          <a:lstStyle/>
          <a:p>
            <a:fld id="{1449AA12-8195-4182-A7AC-2E7E59DFBDAF}" type="datetimeFigureOut">
              <a:rPr lang="en-US" smtClean="0"/>
              <a:t>3/3/2023</a:t>
            </a:fld>
            <a:endParaRPr lang="en-US"/>
          </a:p>
        </p:txBody>
      </p:sp>
      <p:sp>
        <p:nvSpPr>
          <p:cNvPr id="3" name="Footer Placeholder 2">
            <a:extLst>
              <a:ext uri="{FF2B5EF4-FFF2-40B4-BE49-F238E27FC236}">
                <a16:creationId xmlns:a16="http://schemas.microsoft.com/office/drawing/2014/main" id="{95B24F46-0425-47C6-9FFB-F69AFFFE89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CE7A99-1593-4189-A514-8209CC32A2EA}"/>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7" name="Rectangle 6">
            <a:extLst>
              <a:ext uri="{FF2B5EF4-FFF2-40B4-BE49-F238E27FC236}">
                <a16:creationId xmlns:a16="http://schemas.microsoft.com/office/drawing/2014/main" id="{11C15DFD-AB97-AB43-A6C9-2808708C91B4}"/>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A05BA89-ECA6-2247-ABBB-3C67160202E9}"/>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3061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E933B-3FC6-4B08-9FBE-2DD48307A4D4}"/>
              </a:ext>
            </a:extLst>
          </p:cNvPr>
          <p:cNvSpPr>
            <a:spLocks noGrp="1"/>
          </p:cNvSpPr>
          <p:nvPr>
            <p:ph type="title"/>
          </p:nvPr>
        </p:nvSpPr>
        <p:spPr>
          <a:xfrm>
            <a:off x="1587712" y="455362"/>
            <a:ext cx="4043440" cy="158451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377FBD4A-4514-4DCE-8F18-914DF3F4EED1}"/>
              </a:ext>
            </a:extLst>
          </p:cNvPr>
          <p:cNvSpPr>
            <a:spLocks noGrp="1"/>
          </p:cNvSpPr>
          <p:nvPr>
            <p:ph idx="1"/>
          </p:nvPr>
        </p:nvSpPr>
        <p:spPr>
          <a:xfrm>
            <a:off x="6271232" y="565151"/>
            <a:ext cx="5358384" cy="5521960"/>
          </a:xfrm>
        </p:spPr>
        <p:txBody>
          <a:bodyPr>
            <a:normAutofit/>
          </a:bodyPr>
          <a:lstStyle>
            <a:lvl1pPr>
              <a:defRPr sz="2200"/>
            </a:lvl1pPr>
            <a:lvl2pPr>
              <a:defRPr sz="1900"/>
            </a:lvl2pPr>
            <a:lvl3pPr>
              <a:defRPr sz="1700"/>
            </a:lvl3pPr>
            <a:lvl4pPr>
              <a:defRPr sz="1500"/>
            </a:lvl4pPr>
            <a:lvl5pPr>
              <a:defRPr sz="15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AF18C85-0675-4202-B796-352766854939}"/>
              </a:ext>
            </a:extLst>
          </p:cNvPr>
          <p:cNvSpPr>
            <a:spLocks noGrp="1"/>
          </p:cNvSpPr>
          <p:nvPr>
            <p:ph type="body" sz="half" idx="2"/>
          </p:nvPr>
        </p:nvSpPr>
        <p:spPr>
          <a:xfrm>
            <a:off x="1587712" y="2039874"/>
            <a:ext cx="4043440" cy="38291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0079E5-F934-4D04-866F-F7CB5B08ACC4}"/>
              </a:ext>
            </a:extLst>
          </p:cNvPr>
          <p:cNvSpPr>
            <a:spLocks noGrp="1"/>
          </p:cNvSpPr>
          <p:nvPr>
            <p:ph type="dt" sz="half" idx="10"/>
          </p:nvPr>
        </p:nvSpPr>
        <p:spPr/>
        <p:txBody>
          <a:bodyPr/>
          <a:lstStyle/>
          <a:p>
            <a:fld id="{1449AA12-8195-4182-A7AC-2E7E59DFBDAF}" type="datetimeFigureOut">
              <a:rPr lang="en-US" smtClean="0"/>
              <a:t>3/3/2023</a:t>
            </a:fld>
            <a:endParaRPr lang="en-US"/>
          </a:p>
        </p:txBody>
      </p:sp>
      <p:sp>
        <p:nvSpPr>
          <p:cNvPr id="6" name="Footer Placeholder 5">
            <a:extLst>
              <a:ext uri="{FF2B5EF4-FFF2-40B4-BE49-F238E27FC236}">
                <a16:creationId xmlns:a16="http://schemas.microsoft.com/office/drawing/2014/main" id="{E705FC94-7915-439A-B937-F02D1BB03A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B69B19-4156-4584-B1DC-4F42F200B915}"/>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0" name="Rectangle 9">
            <a:extLst>
              <a:ext uri="{FF2B5EF4-FFF2-40B4-BE49-F238E27FC236}">
                <a16:creationId xmlns:a16="http://schemas.microsoft.com/office/drawing/2014/main" id="{DC1B6031-8ABE-F648-8E05-3D08D0D54B53}"/>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DABD855-35E6-BE4F-8B03-FD12DDB32E10}"/>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4746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E1F3B-090C-4BB5-84BE-8ED0FC5981A5}"/>
              </a:ext>
            </a:extLst>
          </p:cNvPr>
          <p:cNvSpPr>
            <a:spLocks noGrp="1"/>
          </p:cNvSpPr>
          <p:nvPr>
            <p:ph type="title"/>
          </p:nvPr>
        </p:nvSpPr>
        <p:spPr>
          <a:xfrm>
            <a:off x="1587711" y="455362"/>
            <a:ext cx="4043436" cy="1584512"/>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397C49E-9426-4B24-B2A7-C54B89DA60A3}"/>
              </a:ext>
            </a:extLst>
          </p:cNvPr>
          <p:cNvSpPr>
            <a:spLocks noGrp="1"/>
          </p:cNvSpPr>
          <p:nvPr>
            <p:ph type="pic" idx="1"/>
          </p:nvPr>
        </p:nvSpPr>
        <p:spPr>
          <a:xfrm>
            <a:off x="6271232" y="565150"/>
            <a:ext cx="5355607" cy="55226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BC7F011-0A5F-44E9-88CD-C95A33351B45}"/>
              </a:ext>
            </a:extLst>
          </p:cNvPr>
          <p:cNvSpPr>
            <a:spLocks noGrp="1"/>
          </p:cNvSpPr>
          <p:nvPr>
            <p:ph type="body" sz="half" idx="2"/>
          </p:nvPr>
        </p:nvSpPr>
        <p:spPr>
          <a:xfrm>
            <a:off x="1587711" y="2039874"/>
            <a:ext cx="4043436" cy="38291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721C85-27BB-4533-A21B-C379FE03A944}"/>
              </a:ext>
            </a:extLst>
          </p:cNvPr>
          <p:cNvSpPr>
            <a:spLocks noGrp="1"/>
          </p:cNvSpPr>
          <p:nvPr>
            <p:ph type="dt" sz="half" idx="10"/>
          </p:nvPr>
        </p:nvSpPr>
        <p:spPr/>
        <p:txBody>
          <a:bodyPr/>
          <a:lstStyle/>
          <a:p>
            <a:fld id="{1449AA12-8195-4182-A7AC-2E7E59DFBDAF}" type="datetimeFigureOut">
              <a:rPr lang="en-US" smtClean="0"/>
              <a:t>3/3/2023</a:t>
            </a:fld>
            <a:endParaRPr lang="en-US"/>
          </a:p>
        </p:txBody>
      </p:sp>
      <p:sp>
        <p:nvSpPr>
          <p:cNvPr id="6" name="Footer Placeholder 5">
            <a:extLst>
              <a:ext uri="{FF2B5EF4-FFF2-40B4-BE49-F238E27FC236}">
                <a16:creationId xmlns:a16="http://schemas.microsoft.com/office/drawing/2014/main" id="{35018850-01F1-4247-9BFD-1DDC5DDDC3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B365A9-4C28-480F-B370-2DFF234B73F7}"/>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0" name="Rectangle 9">
            <a:extLst>
              <a:ext uri="{FF2B5EF4-FFF2-40B4-BE49-F238E27FC236}">
                <a16:creationId xmlns:a16="http://schemas.microsoft.com/office/drawing/2014/main" id="{920EAFF3-0A84-F84B-90E4-A596F00B3DC2}"/>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8392559-3C15-B249-93C9-B0F7E9E5DDD8}"/>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7976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7ACD69-D2F4-4938-B590-C414049017E0}"/>
              </a:ext>
            </a:extLst>
          </p:cNvPr>
          <p:cNvSpPr>
            <a:spLocks noGrp="1"/>
          </p:cNvSpPr>
          <p:nvPr>
            <p:ph type="title"/>
          </p:nvPr>
        </p:nvSpPr>
        <p:spPr>
          <a:xfrm>
            <a:off x="1587710" y="455362"/>
            <a:ext cx="9486690" cy="155041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2E762BD4-BA0F-4CA4-BAE3-DF2B5087C045}"/>
              </a:ext>
            </a:extLst>
          </p:cNvPr>
          <p:cNvSpPr>
            <a:spLocks noGrp="1"/>
          </p:cNvSpPr>
          <p:nvPr>
            <p:ph type="body" idx="1"/>
          </p:nvPr>
        </p:nvSpPr>
        <p:spPr>
          <a:xfrm>
            <a:off x="1587710" y="2160016"/>
            <a:ext cx="9486690" cy="39261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80B2FEE-249E-42F1-94D8-A8C0759EF471}"/>
              </a:ext>
            </a:extLst>
          </p:cNvPr>
          <p:cNvSpPr>
            <a:spLocks noGrp="1"/>
          </p:cNvSpPr>
          <p:nvPr>
            <p:ph type="dt" sz="half" idx="2"/>
          </p:nvPr>
        </p:nvSpPr>
        <p:spPr>
          <a:xfrm>
            <a:off x="8018632" y="6292850"/>
            <a:ext cx="3094278"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1449AA12-8195-4182-A7AC-2E7E59DFBDAF}" type="datetimeFigureOut">
              <a:rPr lang="en-US" smtClean="0"/>
              <a:pPr/>
              <a:t>3/3/2023</a:t>
            </a:fld>
            <a:endParaRPr lang="en-US"/>
          </a:p>
        </p:txBody>
      </p:sp>
      <p:sp>
        <p:nvSpPr>
          <p:cNvPr id="5" name="Footer Placeholder 4">
            <a:extLst>
              <a:ext uri="{FF2B5EF4-FFF2-40B4-BE49-F238E27FC236}">
                <a16:creationId xmlns:a16="http://schemas.microsoft.com/office/drawing/2014/main" id="{8560C617-A890-4920-83B0-143C03349066}"/>
              </a:ext>
            </a:extLst>
          </p:cNvPr>
          <p:cNvSpPr>
            <a:spLocks noGrp="1"/>
          </p:cNvSpPr>
          <p:nvPr>
            <p:ph type="ftr" sz="quarter" idx="3"/>
          </p:nvPr>
        </p:nvSpPr>
        <p:spPr>
          <a:xfrm>
            <a:off x="1587711" y="6292850"/>
            <a:ext cx="41148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4F1B4F1-B06B-4BBE-BFFF-C0B386E2449E}"/>
              </a:ext>
            </a:extLst>
          </p:cNvPr>
          <p:cNvSpPr>
            <a:spLocks noGrp="1"/>
          </p:cNvSpPr>
          <p:nvPr>
            <p:ph type="sldNum" sz="quarter" idx="4"/>
          </p:nvPr>
        </p:nvSpPr>
        <p:spPr>
          <a:xfrm>
            <a:off x="11149574" y="6292850"/>
            <a:ext cx="813816"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14DFC975-2FD7-44A5-9E78-ECBA46156075}" type="slidenum">
              <a:rPr lang="en-US" smtClean="0"/>
              <a:pPr/>
              <a:t>‹#›</a:t>
            </a:fld>
            <a:endParaRPr lang="en-US"/>
          </a:p>
        </p:txBody>
      </p:sp>
    </p:spTree>
    <p:extLst>
      <p:ext uri="{BB962C8B-B14F-4D97-AF65-F5344CB8AC3E}">
        <p14:creationId xmlns:p14="http://schemas.microsoft.com/office/powerpoint/2010/main" val="728993090"/>
      </p:ext>
    </p:extLst>
  </p:cSld>
  <p:clrMap bg1="dk1" tx1="lt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14" r:id="rId6"/>
    <p:sldLayoutId id="2147483710" r:id="rId7"/>
    <p:sldLayoutId id="2147483711" r:id="rId8"/>
    <p:sldLayoutId id="2147483712" r:id="rId9"/>
    <p:sldLayoutId id="2147483713" r:id="rId10"/>
    <p:sldLayoutId id="2147483715"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200"/>
        </a:spcBef>
        <a:buClr>
          <a:schemeClr val="accent1"/>
        </a:buClr>
        <a:buFont typeface="Arial" panose="020B0604020202020204" pitchFamily="34" charset="0"/>
        <a:buChar char="•"/>
        <a:defRPr sz="2200" kern="1200">
          <a:solidFill>
            <a:schemeClr val="tx1"/>
          </a:solidFill>
          <a:latin typeface="+mn-lt"/>
          <a:ea typeface="+mn-ea"/>
          <a:cs typeface="+mn-cs"/>
        </a:defRPr>
      </a:lvl1pPr>
      <a:lvl2pPr marL="457200" indent="-228600" algn="l" defTabSz="914400" rtl="0" eaLnBrk="1" latinLnBrk="0" hangingPunct="1">
        <a:lnSpc>
          <a:spcPct val="110000"/>
        </a:lnSpc>
        <a:spcBef>
          <a:spcPts val="600"/>
        </a:spcBef>
        <a:buClr>
          <a:schemeClr val="accent1"/>
        </a:buClr>
        <a:buFont typeface="Arial" panose="020B0604020202020204" pitchFamily="34" charset="0"/>
        <a:buChar char="•"/>
        <a:defRPr sz="1900" kern="1200">
          <a:solidFill>
            <a:schemeClr val="tx1"/>
          </a:solidFill>
          <a:latin typeface="+mn-lt"/>
          <a:ea typeface="+mn-ea"/>
          <a:cs typeface="+mn-cs"/>
        </a:defRPr>
      </a:lvl2pPr>
      <a:lvl3pPr marL="685800" indent="-228600" algn="l" defTabSz="914400" rtl="0" eaLnBrk="1" latinLnBrk="0" hangingPunct="1">
        <a:lnSpc>
          <a:spcPct val="110000"/>
        </a:lnSpc>
        <a:spcBef>
          <a:spcPts val="600"/>
        </a:spcBef>
        <a:buClr>
          <a:schemeClr val="accent1"/>
        </a:buClr>
        <a:buFont typeface="Arial" panose="020B0604020202020204" pitchFamily="34" charset="0"/>
        <a:buChar char="•"/>
        <a:defRPr sz="1700" kern="1200">
          <a:solidFill>
            <a:schemeClr val="tx1"/>
          </a:solidFill>
          <a:latin typeface="+mn-lt"/>
          <a:ea typeface="+mn-ea"/>
          <a:cs typeface="+mn-cs"/>
        </a:defRPr>
      </a:lvl3pPr>
      <a:lvl4pPr marL="914400" indent="-228600" algn="l" defTabSz="914400" rtl="0" eaLnBrk="1" latinLnBrk="0" hangingPunct="1">
        <a:lnSpc>
          <a:spcPct val="110000"/>
        </a:lnSpc>
        <a:spcBef>
          <a:spcPts val="600"/>
        </a:spcBef>
        <a:buClr>
          <a:schemeClr val="accent1"/>
        </a:buClr>
        <a:buFont typeface="Arial" panose="020B0604020202020204" pitchFamily="34" charset="0"/>
        <a:buChar char="•"/>
        <a:defRPr sz="1500" kern="1200">
          <a:solidFill>
            <a:schemeClr val="tx1"/>
          </a:solidFill>
          <a:latin typeface="+mn-lt"/>
          <a:ea typeface="+mn-ea"/>
          <a:cs typeface="+mn-cs"/>
        </a:defRPr>
      </a:lvl4pPr>
      <a:lvl5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 name="Rectangle 93">
            <a:extLst>
              <a:ext uri="{FF2B5EF4-FFF2-40B4-BE49-F238E27FC236}">
                <a16:creationId xmlns:a16="http://schemas.microsoft.com/office/drawing/2014/main" id="{A88F843D-1C1B-C740-AC27-E3238D0F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95">
            <a:extLst>
              <a:ext uri="{FF2B5EF4-FFF2-40B4-BE49-F238E27FC236}">
                <a16:creationId xmlns:a16="http://schemas.microsoft.com/office/drawing/2014/main" id="{D5B0F748-7FA7-4DDF-89A3-7F1D8EE1F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97">
            <a:extLst>
              <a:ext uri="{FF2B5EF4-FFF2-40B4-BE49-F238E27FC236}">
                <a16:creationId xmlns:a16="http://schemas.microsoft.com/office/drawing/2014/main" id="{1903E872-C07A-4030-B584-D321D40CA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CF57E1-79E4-6AE4-3958-7B34188A1BCB}"/>
              </a:ext>
            </a:extLst>
          </p:cNvPr>
          <p:cNvSpPr>
            <a:spLocks noGrp="1"/>
          </p:cNvSpPr>
          <p:nvPr>
            <p:ph type="ctrTitle"/>
          </p:nvPr>
        </p:nvSpPr>
        <p:spPr>
          <a:xfrm>
            <a:off x="1777321" y="4309024"/>
            <a:ext cx="9677833" cy="1134452"/>
          </a:xfrm>
        </p:spPr>
        <p:txBody>
          <a:bodyPr anchor="ctr">
            <a:normAutofit/>
          </a:bodyPr>
          <a:lstStyle/>
          <a:p>
            <a:pPr algn="ctr"/>
            <a:r>
              <a:rPr lang="en-US"/>
              <a:t>WELCOME</a:t>
            </a:r>
          </a:p>
        </p:txBody>
      </p:sp>
      <p:sp>
        <p:nvSpPr>
          <p:cNvPr id="3" name="Subtitle 2">
            <a:extLst>
              <a:ext uri="{FF2B5EF4-FFF2-40B4-BE49-F238E27FC236}">
                <a16:creationId xmlns:a16="http://schemas.microsoft.com/office/drawing/2014/main" id="{9DF983CB-938B-E0F4-9107-D30F1D5731E7}"/>
              </a:ext>
            </a:extLst>
          </p:cNvPr>
          <p:cNvSpPr>
            <a:spLocks noGrp="1"/>
          </p:cNvSpPr>
          <p:nvPr>
            <p:ph type="subTitle" idx="1"/>
          </p:nvPr>
        </p:nvSpPr>
        <p:spPr>
          <a:xfrm>
            <a:off x="1777321" y="5455664"/>
            <a:ext cx="9677834" cy="613921"/>
          </a:xfrm>
        </p:spPr>
        <p:txBody>
          <a:bodyPr>
            <a:normAutofit/>
          </a:bodyPr>
          <a:lstStyle/>
          <a:p>
            <a:pPr algn="ctr"/>
            <a:r>
              <a:rPr lang="en-US"/>
              <a:t>Home Education Partnership of Texas, Inc. </a:t>
            </a:r>
          </a:p>
        </p:txBody>
      </p:sp>
      <p:pic>
        <p:nvPicPr>
          <p:cNvPr id="4" name="Picture 3" descr="Colorized light photo effects">
            <a:extLst>
              <a:ext uri="{FF2B5EF4-FFF2-40B4-BE49-F238E27FC236}">
                <a16:creationId xmlns:a16="http://schemas.microsoft.com/office/drawing/2014/main" id="{A456B915-015C-2DAD-B1F4-000A2F733DC5}"/>
              </a:ext>
            </a:extLst>
          </p:cNvPr>
          <p:cNvPicPr>
            <a:picLocks noChangeAspect="1"/>
          </p:cNvPicPr>
          <p:nvPr/>
        </p:nvPicPr>
        <p:blipFill rotWithShape="1">
          <a:blip r:embed="rId2"/>
          <a:srcRect t="22022" r="2" b="33773"/>
          <a:stretch/>
        </p:blipFill>
        <p:spPr>
          <a:xfrm>
            <a:off x="1777323" y="819446"/>
            <a:ext cx="9677832" cy="2855681"/>
          </a:xfrm>
          <a:prstGeom prst="rect">
            <a:avLst/>
          </a:prstGeom>
        </p:spPr>
      </p:pic>
    </p:spTree>
    <p:extLst>
      <p:ext uri="{BB962C8B-B14F-4D97-AF65-F5344CB8AC3E}">
        <p14:creationId xmlns:p14="http://schemas.microsoft.com/office/powerpoint/2010/main" val="201029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03A0B2-4A2F-D846-A5E6-FB7CB9A031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 name="Rectangle 10">
            <a:extLst>
              <a:ext uri="{FF2B5EF4-FFF2-40B4-BE49-F238E27FC236}">
                <a16:creationId xmlns:a16="http://schemas.microsoft.com/office/drawing/2014/main" id="{7F573F1D-73A7-FB41-BCAD-FC9AA7DEF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useBgFill="1">
        <p:nvSpPr>
          <p:cNvPr id="13" name="Rectangle 12">
            <a:extLst>
              <a:ext uri="{FF2B5EF4-FFF2-40B4-BE49-F238E27FC236}">
                <a16:creationId xmlns:a16="http://schemas.microsoft.com/office/drawing/2014/main" id="{A88F843D-1C1B-C740-AC27-E3238D0F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olls of Newspaper">
            <a:extLst>
              <a:ext uri="{FF2B5EF4-FFF2-40B4-BE49-F238E27FC236}">
                <a16:creationId xmlns:a16="http://schemas.microsoft.com/office/drawing/2014/main" id="{CFC62C7A-3E4A-6E66-F1EE-2ACEB2669E8F}"/>
              </a:ext>
            </a:extLst>
          </p:cNvPr>
          <p:cNvPicPr>
            <a:picLocks noChangeAspect="1"/>
          </p:cNvPicPr>
          <p:nvPr/>
        </p:nvPicPr>
        <p:blipFill rotWithShape="1">
          <a:blip r:embed="rId2"/>
          <a:srcRect t="504" b="15227"/>
          <a:stretch/>
        </p:blipFill>
        <p:spPr>
          <a:xfrm>
            <a:off x="20" y="10"/>
            <a:ext cx="12191980" cy="6857990"/>
          </a:xfrm>
          <a:prstGeom prst="rect">
            <a:avLst/>
          </a:prstGeom>
        </p:spPr>
      </p:pic>
      <p:sp>
        <p:nvSpPr>
          <p:cNvPr id="15" name="Rectangle">
            <a:extLst>
              <a:ext uri="{FF2B5EF4-FFF2-40B4-BE49-F238E27FC236}">
                <a16:creationId xmlns:a16="http://schemas.microsoft.com/office/drawing/2014/main" id="{44037D61-FFBD-0342-90C5-D1AD7C899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565152"/>
            <a:ext cx="12188949" cy="2190751"/>
          </a:xfrm>
          <a:prstGeom prst="rect">
            <a:avLst/>
          </a:prstGeom>
          <a:solidFill>
            <a:schemeClr val="bg1">
              <a:alpha val="85000"/>
            </a:schemeClr>
          </a:solidFill>
          <a:ln w="12700">
            <a:miter lim="400000"/>
          </a:ln>
        </p:spPr>
        <p:txBody>
          <a:bodyPr lIns="50800" tIns="50800" rIns="50800" bIns="50800" anchor="ctr"/>
          <a:lstStyle/>
          <a:p>
            <a:pPr algn="ctr" defTabSz="457200"/>
            <a:endParaRPr sz="2600" cap="all" dirty="0">
              <a:solidFill>
                <a:srgbClr val="FFFFFF"/>
              </a:solidFill>
              <a:sym typeface="Avenir Next"/>
            </a:endParaRPr>
          </a:p>
        </p:txBody>
      </p:sp>
      <p:sp>
        <p:nvSpPr>
          <p:cNvPr id="2" name="Title 1">
            <a:extLst>
              <a:ext uri="{FF2B5EF4-FFF2-40B4-BE49-F238E27FC236}">
                <a16:creationId xmlns:a16="http://schemas.microsoft.com/office/drawing/2014/main" id="{8E5A7488-9F7E-4791-5771-04AD51DE5968}"/>
              </a:ext>
            </a:extLst>
          </p:cNvPr>
          <p:cNvSpPr>
            <a:spLocks noGrp="1"/>
          </p:cNvSpPr>
          <p:nvPr>
            <p:ph type="title"/>
          </p:nvPr>
        </p:nvSpPr>
        <p:spPr>
          <a:xfrm>
            <a:off x="566928" y="757451"/>
            <a:ext cx="9626949" cy="1134452"/>
          </a:xfrm>
        </p:spPr>
        <p:txBody>
          <a:bodyPr vert="horz" lIns="91440" tIns="45720" rIns="91440" bIns="45720" rtlCol="0" anchor="ctr">
            <a:normAutofit/>
          </a:bodyPr>
          <a:lstStyle/>
          <a:p>
            <a:pPr>
              <a:lnSpc>
                <a:spcPct val="90000"/>
              </a:lnSpc>
            </a:pPr>
            <a:r>
              <a:rPr lang="en-US" sz="3800"/>
              <a:t>Yearbook Club</a:t>
            </a:r>
            <a:br>
              <a:rPr lang="en-US" sz="3800"/>
            </a:br>
            <a:r>
              <a:rPr lang="en-US" sz="3800"/>
              <a:t>Journalism Class</a:t>
            </a:r>
          </a:p>
        </p:txBody>
      </p:sp>
      <p:sp>
        <p:nvSpPr>
          <p:cNvPr id="3" name="Text Placeholder 2">
            <a:extLst>
              <a:ext uri="{FF2B5EF4-FFF2-40B4-BE49-F238E27FC236}">
                <a16:creationId xmlns:a16="http://schemas.microsoft.com/office/drawing/2014/main" id="{83EBDBB3-FAD9-8C65-2056-66B89535610F}"/>
              </a:ext>
            </a:extLst>
          </p:cNvPr>
          <p:cNvSpPr>
            <a:spLocks noGrp="1"/>
          </p:cNvSpPr>
          <p:nvPr>
            <p:ph type="body" idx="1"/>
          </p:nvPr>
        </p:nvSpPr>
        <p:spPr>
          <a:xfrm>
            <a:off x="566928" y="1904091"/>
            <a:ext cx="9626949" cy="613921"/>
          </a:xfrm>
        </p:spPr>
        <p:txBody>
          <a:bodyPr vert="horz" lIns="91440" tIns="45720" rIns="91440" bIns="45720" rtlCol="0" anchor="b">
            <a:normAutofit/>
          </a:bodyPr>
          <a:lstStyle/>
          <a:p>
            <a:r>
              <a:rPr lang="en-US">
                <a:solidFill>
                  <a:schemeClr val="tx1"/>
                </a:solidFill>
              </a:rPr>
              <a:t>Podcast, newspaper, and yearbook production groups.</a:t>
            </a:r>
          </a:p>
        </p:txBody>
      </p:sp>
      <p:sp>
        <p:nvSpPr>
          <p:cNvPr id="17" name="Rectangle 16">
            <a:extLst>
              <a:ext uri="{FF2B5EF4-FFF2-40B4-BE49-F238E27FC236}">
                <a16:creationId xmlns:a16="http://schemas.microsoft.com/office/drawing/2014/main" id="{D5B0F748-7FA7-4DDF-89A3-7F1D8EE1F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58144"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03E872-C07A-4030-B584-D321D40CA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26850" y="1"/>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0691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03A0B2-4A2F-D846-A5E6-FB7CB9A031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 name="Rectangle 10">
            <a:extLst>
              <a:ext uri="{FF2B5EF4-FFF2-40B4-BE49-F238E27FC236}">
                <a16:creationId xmlns:a16="http://schemas.microsoft.com/office/drawing/2014/main" id="{7F573F1D-73A7-FB41-BCAD-FC9AA7DEF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useBgFill="1">
        <p:nvSpPr>
          <p:cNvPr id="13" name="Rectangle 12">
            <a:extLst>
              <a:ext uri="{FF2B5EF4-FFF2-40B4-BE49-F238E27FC236}">
                <a16:creationId xmlns:a16="http://schemas.microsoft.com/office/drawing/2014/main" id="{0247FD0E-C93A-490E-9994-C79DC8977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4DF5FF3-2ABB-C00B-A6C2-F53F34BA2B89}"/>
              </a:ext>
            </a:extLst>
          </p:cNvPr>
          <p:cNvPicPr>
            <a:picLocks noChangeAspect="1"/>
          </p:cNvPicPr>
          <p:nvPr/>
        </p:nvPicPr>
        <p:blipFill rotWithShape="1">
          <a:blip r:embed="rId2"/>
          <a:srcRect t="9978" r="-1" b="-1"/>
          <a:stretch/>
        </p:blipFill>
        <p:spPr>
          <a:xfrm>
            <a:off x="3048" y="10"/>
            <a:ext cx="12188952" cy="6857990"/>
          </a:xfrm>
          <a:prstGeom prst="rect">
            <a:avLst/>
          </a:prstGeom>
        </p:spPr>
      </p:pic>
      <p:sp>
        <p:nvSpPr>
          <p:cNvPr id="15" name="Rectangle 14">
            <a:extLst>
              <a:ext uri="{FF2B5EF4-FFF2-40B4-BE49-F238E27FC236}">
                <a16:creationId xmlns:a16="http://schemas.microsoft.com/office/drawing/2014/main" id="{1CDD2F19-0AAB-46D2-A7D4-9BD8F7E42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78792" y="-578805"/>
            <a:ext cx="6858003" cy="8015586"/>
          </a:xfrm>
          <a:prstGeom prst="rect">
            <a:avLst/>
          </a:prstGeom>
          <a:gradFill flip="none" rotWithShape="1">
            <a:gsLst>
              <a:gs pos="48000">
                <a:sysClr val="windowText" lastClr="000000">
                  <a:alpha val="30000"/>
                </a:sysClr>
              </a:gs>
              <a:gs pos="85000">
                <a:sysClr val="windowText" lastClr="000000">
                  <a:alpha val="51000"/>
                </a:sysClr>
              </a:gs>
              <a:gs pos="0">
                <a:sysClr val="windowText" lastClr="000000">
                  <a:alpha val="0"/>
                </a:sysClr>
              </a:gs>
            </a:gsLst>
            <a:lin ang="16200000" scaled="1"/>
            <a:tileRect/>
          </a:gradFill>
          <a:ln w="12700" cap="flat" cmpd="sng" algn="ctr">
            <a:noFill/>
            <a:prstDash val="solid"/>
            <a:miter lim="800000"/>
          </a:ln>
          <a:effectLst/>
        </p:spPr>
        <p:style>
          <a:lnRef idx="0">
            <a:scrgbClr r="0" g="0" b="0"/>
          </a:lnRef>
          <a:fillRef idx="0">
            <a:scrgbClr r="0" g="0" b="0"/>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2" name="Title 1">
            <a:extLst>
              <a:ext uri="{FF2B5EF4-FFF2-40B4-BE49-F238E27FC236}">
                <a16:creationId xmlns:a16="http://schemas.microsoft.com/office/drawing/2014/main" id="{499BEA59-3BAC-2DF6-FAE2-1EF7EB342934}"/>
              </a:ext>
            </a:extLst>
          </p:cNvPr>
          <p:cNvSpPr>
            <a:spLocks noGrp="1"/>
          </p:cNvSpPr>
          <p:nvPr>
            <p:ph type="title"/>
          </p:nvPr>
        </p:nvSpPr>
        <p:spPr>
          <a:xfrm>
            <a:off x="1600516" y="1247140"/>
            <a:ext cx="4650160" cy="3450844"/>
          </a:xfrm>
        </p:spPr>
        <p:txBody>
          <a:bodyPr vert="horz" lIns="91440" tIns="45720" rIns="91440" bIns="45720" rtlCol="0" anchor="t">
            <a:normAutofit/>
          </a:bodyPr>
          <a:lstStyle/>
          <a:p>
            <a:pPr>
              <a:lnSpc>
                <a:spcPct val="90000"/>
              </a:lnSpc>
            </a:pPr>
            <a:r>
              <a:rPr lang="en-US" sz="4700" dirty="0">
                <a:solidFill>
                  <a:srgbClr val="FFFFFF"/>
                </a:solidFill>
              </a:rPr>
              <a:t>Eta Sigma Alpha National Home School Honor Society 	</a:t>
            </a:r>
          </a:p>
        </p:txBody>
      </p:sp>
      <p:sp>
        <p:nvSpPr>
          <p:cNvPr id="3" name="Text Placeholder 2">
            <a:extLst>
              <a:ext uri="{FF2B5EF4-FFF2-40B4-BE49-F238E27FC236}">
                <a16:creationId xmlns:a16="http://schemas.microsoft.com/office/drawing/2014/main" id="{37ADDE86-F3CD-B65F-7752-7466344D54CE}"/>
              </a:ext>
            </a:extLst>
          </p:cNvPr>
          <p:cNvSpPr>
            <a:spLocks noGrp="1"/>
          </p:cNvSpPr>
          <p:nvPr>
            <p:ph type="body" idx="1"/>
          </p:nvPr>
        </p:nvSpPr>
        <p:spPr>
          <a:xfrm>
            <a:off x="1600515" y="4818126"/>
            <a:ext cx="4959807" cy="1268984"/>
          </a:xfrm>
        </p:spPr>
        <p:txBody>
          <a:bodyPr vert="horz" lIns="91440" tIns="45720" rIns="91440" bIns="45720" rtlCol="0" anchor="b">
            <a:normAutofit/>
          </a:bodyPr>
          <a:lstStyle/>
          <a:p>
            <a:r>
              <a:rPr lang="en-US" dirty="0">
                <a:solidFill>
                  <a:srgbClr val="FFFFFF"/>
                </a:solidFill>
              </a:rPr>
              <a:t>HEP TX hosts the Alpha Chapter founded in 1997.</a:t>
            </a:r>
          </a:p>
        </p:txBody>
      </p:sp>
      <p:sp>
        <p:nvSpPr>
          <p:cNvPr id="17" name="Rectangle 16">
            <a:extLst>
              <a:ext uri="{FF2B5EF4-FFF2-40B4-BE49-F238E27FC236}">
                <a16:creationId xmlns:a16="http://schemas.microsoft.com/office/drawing/2014/main" id="{AD77B2DF-AF44-4996-BBFD-5DF9162BE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F6BECB9-A7FC-400F-8502-97A13BB87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with medium confidence">
            <a:extLst>
              <a:ext uri="{FF2B5EF4-FFF2-40B4-BE49-F238E27FC236}">
                <a16:creationId xmlns:a16="http://schemas.microsoft.com/office/drawing/2014/main" id="{7129EF11-EECE-6979-F7C3-4C2740E40B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2243" y="1247140"/>
            <a:ext cx="3882675" cy="4418917"/>
          </a:xfrm>
          <a:prstGeom prst="rect">
            <a:avLst/>
          </a:prstGeom>
        </p:spPr>
      </p:pic>
    </p:spTree>
    <p:extLst>
      <p:ext uri="{BB962C8B-B14F-4D97-AF65-F5344CB8AC3E}">
        <p14:creationId xmlns:p14="http://schemas.microsoft.com/office/powerpoint/2010/main" val="1762297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F5AC0C0-95FC-DDE2-F528-DDC0F0EFE49D}"/>
              </a:ext>
            </a:extLst>
          </p:cNvPr>
          <p:cNvSpPr>
            <a:spLocks noGrp="1"/>
          </p:cNvSpPr>
          <p:nvPr>
            <p:ph type="title"/>
          </p:nvPr>
        </p:nvSpPr>
        <p:spPr/>
        <p:txBody>
          <a:bodyPr>
            <a:normAutofit fontScale="90000"/>
          </a:bodyPr>
          <a:lstStyle/>
          <a:p>
            <a:r>
              <a:rPr lang="en-US" dirty="0"/>
              <a:t>Dances, movie nights, field trips, parties, and lots more fun help make HEP students make friends.</a:t>
            </a:r>
          </a:p>
        </p:txBody>
      </p:sp>
      <p:sp>
        <p:nvSpPr>
          <p:cNvPr id="7" name="Text Placeholder 6">
            <a:extLst>
              <a:ext uri="{FF2B5EF4-FFF2-40B4-BE49-F238E27FC236}">
                <a16:creationId xmlns:a16="http://schemas.microsoft.com/office/drawing/2014/main" id="{708E85DD-5E0D-04B9-2F4C-30D3F38195F1}"/>
              </a:ext>
            </a:extLst>
          </p:cNvPr>
          <p:cNvSpPr>
            <a:spLocks noGrp="1"/>
          </p:cNvSpPr>
          <p:nvPr>
            <p:ph type="body" idx="1"/>
          </p:nvPr>
        </p:nvSpPr>
        <p:spPr/>
        <p:txBody>
          <a:bodyPr/>
          <a:lstStyle/>
          <a:p>
            <a:r>
              <a:rPr lang="en-US" dirty="0"/>
              <a:t>“HEP TX is like a family!”</a:t>
            </a:r>
          </a:p>
        </p:txBody>
      </p:sp>
    </p:spTree>
    <p:extLst>
      <p:ext uri="{BB962C8B-B14F-4D97-AF65-F5344CB8AC3E}">
        <p14:creationId xmlns:p14="http://schemas.microsoft.com/office/powerpoint/2010/main" val="599929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D03A0B2-4A2F-D846-A5E6-FB7CB9A031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Rectangle 12">
            <a:extLst>
              <a:ext uri="{FF2B5EF4-FFF2-40B4-BE49-F238E27FC236}">
                <a16:creationId xmlns:a16="http://schemas.microsoft.com/office/drawing/2014/main" id="{7F573F1D-73A7-FB41-BCAD-FC9AA7DEF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useBgFill="1">
        <p:nvSpPr>
          <p:cNvPr id="15" name="Rectangle 14">
            <a:extLst>
              <a:ext uri="{FF2B5EF4-FFF2-40B4-BE49-F238E27FC236}">
                <a16:creationId xmlns:a16="http://schemas.microsoft.com/office/drawing/2014/main" id="{A88F843D-1C1B-C740-AC27-E3238D0F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E7F8764-7212-7178-E0A1-4861D882523A}"/>
              </a:ext>
            </a:extLst>
          </p:cNvPr>
          <p:cNvPicPr>
            <a:picLocks noChangeAspect="1"/>
          </p:cNvPicPr>
          <p:nvPr/>
        </p:nvPicPr>
        <p:blipFill rotWithShape="1">
          <a:blip r:embed="rId2"/>
          <a:srcRect t="9978" r="-1" b="-1"/>
          <a:stretch/>
        </p:blipFill>
        <p:spPr>
          <a:xfrm>
            <a:off x="3048" y="10"/>
            <a:ext cx="12188952" cy="6857990"/>
          </a:xfrm>
          <a:prstGeom prst="rect">
            <a:avLst/>
          </a:prstGeom>
        </p:spPr>
      </p:pic>
      <p:sp>
        <p:nvSpPr>
          <p:cNvPr id="17" name="Rectangle">
            <a:extLst>
              <a:ext uri="{FF2B5EF4-FFF2-40B4-BE49-F238E27FC236}">
                <a16:creationId xmlns:a16="http://schemas.microsoft.com/office/drawing/2014/main" id="{44037D61-FFBD-0342-90C5-D1AD7C899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4092341"/>
            <a:ext cx="12188949" cy="2190751"/>
          </a:xfrm>
          <a:prstGeom prst="rect">
            <a:avLst/>
          </a:prstGeom>
          <a:solidFill>
            <a:schemeClr val="bg1">
              <a:alpha val="85000"/>
            </a:schemeClr>
          </a:solidFill>
          <a:ln w="12700">
            <a:miter lim="400000"/>
          </a:ln>
        </p:spPr>
        <p:txBody>
          <a:bodyPr lIns="50800" tIns="50800" rIns="50800" bIns="50800" anchor="ctr"/>
          <a:lstStyle/>
          <a:p>
            <a:pPr algn="ctr" defTabSz="457200"/>
            <a:endParaRPr sz="2600" cap="all" dirty="0">
              <a:solidFill>
                <a:srgbClr val="FFFFFF"/>
              </a:solidFill>
              <a:sym typeface="Avenir Next"/>
            </a:endParaRPr>
          </a:p>
        </p:txBody>
      </p:sp>
      <p:sp>
        <p:nvSpPr>
          <p:cNvPr id="2" name="Title 1">
            <a:extLst>
              <a:ext uri="{FF2B5EF4-FFF2-40B4-BE49-F238E27FC236}">
                <a16:creationId xmlns:a16="http://schemas.microsoft.com/office/drawing/2014/main" id="{BC1ACC28-A1BE-C091-1399-F49EA819CCDA}"/>
              </a:ext>
            </a:extLst>
          </p:cNvPr>
          <p:cNvSpPr>
            <a:spLocks noGrp="1"/>
          </p:cNvSpPr>
          <p:nvPr>
            <p:ph type="title"/>
          </p:nvPr>
        </p:nvSpPr>
        <p:spPr>
          <a:xfrm>
            <a:off x="1659749" y="4284640"/>
            <a:ext cx="9626949" cy="1134452"/>
          </a:xfrm>
        </p:spPr>
        <p:txBody>
          <a:bodyPr vert="horz" lIns="91440" tIns="45720" rIns="91440" bIns="45720" rtlCol="0" anchor="ctr">
            <a:normAutofit/>
          </a:bodyPr>
          <a:lstStyle/>
          <a:p>
            <a:r>
              <a:rPr lang="en-US" sz="6000"/>
              <a:t>Homecoming 2023</a:t>
            </a:r>
          </a:p>
        </p:txBody>
      </p:sp>
      <p:sp>
        <p:nvSpPr>
          <p:cNvPr id="5" name="Text Placeholder 4">
            <a:extLst>
              <a:ext uri="{FF2B5EF4-FFF2-40B4-BE49-F238E27FC236}">
                <a16:creationId xmlns:a16="http://schemas.microsoft.com/office/drawing/2014/main" id="{6F4B1C99-86F1-AAE1-1243-F8873FC5F927}"/>
              </a:ext>
            </a:extLst>
          </p:cNvPr>
          <p:cNvSpPr>
            <a:spLocks noGrp="1"/>
          </p:cNvSpPr>
          <p:nvPr>
            <p:ph type="body" idx="1"/>
          </p:nvPr>
        </p:nvSpPr>
        <p:spPr>
          <a:xfrm>
            <a:off x="1659749" y="5431280"/>
            <a:ext cx="9626949" cy="613921"/>
          </a:xfrm>
        </p:spPr>
        <p:txBody>
          <a:bodyPr vert="horz" lIns="91440" tIns="45720" rIns="91440" bIns="45720" rtlCol="0" anchor="b">
            <a:normAutofit/>
          </a:bodyPr>
          <a:lstStyle/>
          <a:p>
            <a:pPr>
              <a:lnSpc>
                <a:spcPct val="100000"/>
              </a:lnSpc>
            </a:pPr>
            <a:r>
              <a:rPr lang="en-US" sz="1100">
                <a:solidFill>
                  <a:schemeClr val="tx1"/>
                </a:solidFill>
              </a:rPr>
              <a:t>Homecoming Dance </a:t>
            </a:r>
          </a:p>
          <a:p>
            <a:pPr>
              <a:lnSpc>
                <a:spcPct val="100000"/>
              </a:lnSpc>
            </a:pPr>
            <a:r>
              <a:rPr lang="en-US" sz="1100">
                <a:solidFill>
                  <a:schemeClr val="tx1"/>
                </a:solidFill>
              </a:rPr>
              <a:t>Homecoming Court</a:t>
            </a:r>
          </a:p>
        </p:txBody>
      </p:sp>
      <p:sp>
        <p:nvSpPr>
          <p:cNvPr id="19" name="Rectangle 18">
            <a:extLst>
              <a:ext uri="{FF2B5EF4-FFF2-40B4-BE49-F238E27FC236}">
                <a16:creationId xmlns:a16="http://schemas.microsoft.com/office/drawing/2014/main" id="{D5B0F748-7FA7-4DDF-89A3-7F1D8EE1F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03E872-C07A-4030-B584-D321D40CA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1621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8" name="Rectangle 2067">
            <a:extLst>
              <a:ext uri="{FF2B5EF4-FFF2-40B4-BE49-F238E27FC236}">
                <a16:creationId xmlns:a16="http://schemas.microsoft.com/office/drawing/2014/main" id="{2D03A0B2-4A2F-D846-A5E6-FB7CB9A031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79" name="Rectangle 2069">
            <a:extLst>
              <a:ext uri="{FF2B5EF4-FFF2-40B4-BE49-F238E27FC236}">
                <a16:creationId xmlns:a16="http://schemas.microsoft.com/office/drawing/2014/main" id="{7F573F1D-73A7-FB41-BCAD-FC9AA7DEF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useBgFill="1">
        <p:nvSpPr>
          <p:cNvPr id="2080" name="Rectangle 2071">
            <a:extLst>
              <a:ext uri="{FF2B5EF4-FFF2-40B4-BE49-F238E27FC236}">
                <a16:creationId xmlns:a16="http://schemas.microsoft.com/office/drawing/2014/main" id="{A88F843D-1C1B-C740-AC27-E3238D0F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1" name="Rectangle 2073">
            <a:extLst>
              <a:ext uri="{FF2B5EF4-FFF2-40B4-BE49-F238E27FC236}">
                <a16:creationId xmlns:a16="http://schemas.microsoft.com/office/drawing/2014/main" id="{A21C8291-E3D5-4240-8FF4-E5213CBCC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82" name="Rectangle 2075">
            <a:extLst>
              <a:ext uri="{FF2B5EF4-FFF2-40B4-BE49-F238E27FC236}">
                <a16:creationId xmlns:a16="http://schemas.microsoft.com/office/drawing/2014/main" id="{08B44AFE-C181-7047-8CC9-CA00BD385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Title 3">
            <a:extLst>
              <a:ext uri="{FF2B5EF4-FFF2-40B4-BE49-F238E27FC236}">
                <a16:creationId xmlns:a16="http://schemas.microsoft.com/office/drawing/2014/main" id="{C907E2D3-9CB2-AA08-DEAF-FF43F367614B}"/>
              </a:ext>
            </a:extLst>
          </p:cNvPr>
          <p:cNvSpPr>
            <a:spLocks noGrp="1"/>
          </p:cNvSpPr>
          <p:nvPr>
            <p:ph type="title"/>
          </p:nvPr>
        </p:nvSpPr>
        <p:spPr>
          <a:xfrm>
            <a:off x="3229057" y="4320541"/>
            <a:ext cx="8393008" cy="1179508"/>
          </a:xfrm>
        </p:spPr>
        <p:txBody>
          <a:bodyPr vert="horz" lIns="91440" tIns="45720" rIns="91440" bIns="45720" rtlCol="0" anchor="b">
            <a:normAutofit/>
          </a:bodyPr>
          <a:lstStyle/>
          <a:p>
            <a:r>
              <a:rPr lang="en-US"/>
              <a:t>Sports	</a:t>
            </a:r>
          </a:p>
        </p:txBody>
      </p:sp>
      <p:sp>
        <p:nvSpPr>
          <p:cNvPr id="5" name="Text Placeholder 4">
            <a:extLst>
              <a:ext uri="{FF2B5EF4-FFF2-40B4-BE49-F238E27FC236}">
                <a16:creationId xmlns:a16="http://schemas.microsoft.com/office/drawing/2014/main" id="{0A556FA7-A87A-AC97-1F7B-E739DD66582D}"/>
              </a:ext>
            </a:extLst>
          </p:cNvPr>
          <p:cNvSpPr>
            <a:spLocks noGrp="1"/>
          </p:cNvSpPr>
          <p:nvPr>
            <p:ph type="body" idx="1"/>
          </p:nvPr>
        </p:nvSpPr>
        <p:spPr>
          <a:xfrm>
            <a:off x="3229057" y="5452281"/>
            <a:ext cx="8395223" cy="687262"/>
          </a:xfrm>
        </p:spPr>
        <p:txBody>
          <a:bodyPr vert="horz" lIns="91440" tIns="45720" rIns="91440" bIns="45720" rtlCol="0" anchor="b">
            <a:normAutofit/>
          </a:bodyPr>
          <a:lstStyle/>
          <a:p>
            <a:r>
              <a:rPr lang="en-US" dirty="0">
                <a:solidFill>
                  <a:schemeClr val="tx1"/>
                </a:solidFill>
              </a:rPr>
              <a:t> Archery and Fencing</a:t>
            </a:r>
          </a:p>
        </p:txBody>
      </p:sp>
      <p:pic>
        <p:nvPicPr>
          <p:cNvPr id="2052" name="Picture 4" descr="What is Sport Fencing? (with picture)">
            <a:extLst>
              <a:ext uri="{FF2B5EF4-FFF2-40B4-BE49-F238E27FC236}">
                <a16:creationId xmlns:a16="http://schemas.microsoft.com/office/drawing/2014/main" id="{A73DB2D4-0EF1-528F-8E0B-63CF18A3539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16760" y="1357951"/>
            <a:ext cx="3680535" cy="275684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rchery: History, Types, Objective, &amp; Equipment - Sportsmatik">
            <a:extLst>
              <a:ext uri="{FF2B5EF4-FFF2-40B4-BE49-F238E27FC236}">
                <a16:creationId xmlns:a16="http://schemas.microsoft.com/office/drawing/2014/main" id="{61938027-55AF-107B-3FD4-4D4E46F4585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71844" y="1357951"/>
            <a:ext cx="3504938" cy="2756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587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2D03A0B2-4A2F-D846-A5E6-FB7CB9A031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105" name="Rectangle 4104">
            <a:extLst>
              <a:ext uri="{FF2B5EF4-FFF2-40B4-BE49-F238E27FC236}">
                <a16:creationId xmlns:a16="http://schemas.microsoft.com/office/drawing/2014/main" id="{7F573F1D-73A7-FB41-BCAD-FC9AA7DEF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useBgFill="1">
        <p:nvSpPr>
          <p:cNvPr id="4107" name="Rectangle 4106">
            <a:extLst>
              <a:ext uri="{FF2B5EF4-FFF2-40B4-BE49-F238E27FC236}">
                <a16:creationId xmlns:a16="http://schemas.microsoft.com/office/drawing/2014/main" id="{A88F843D-1C1B-C740-AC27-E3238D0F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0"/>
            <a:ext cx="121859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May be an image of 6 people, people standing, outdoors and castle">
            <a:extLst>
              <a:ext uri="{FF2B5EF4-FFF2-40B4-BE49-F238E27FC236}">
                <a16:creationId xmlns:a16="http://schemas.microsoft.com/office/drawing/2014/main" id="{AA07CD7A-E2AC-AF8B-A0A2-AE3BEBD33D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915" b="3086"/>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9" name="Rectangle">
            <a:extLst>
              <a:ext uri="{FF2B5EF4-FFF2-40B4-BE49-F238E27FC236}">
                <a16:creationId xmlns:a16="http://schemas.microsoft.com/office/drawing/2014/main" id="{44037D61-FFBD-0342-90C5-D1AD7C899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02096"/>
            <a:ext cx="9421303" cy="2755904"/>
          </a:xfrm>
          <a:prstGeom prst="rect">
            <a:avLst/>
          </a:prstGeom>
          <a:solidFill>
            <a:schemeClr val="bg1">
              <a:alpha val="85000"/>
            </a:schemeClr>
          </a:solidFill>
          <a:ln w="12700">
            <a:miter lim="400000"/>
          </a:ln>
        </p:spPr>
        <p:txBody>
          <a:bodyPr lIns="50800" tIns="50800" rIns="50800" bIns="50800" anchor="ctr"/>
          <a:lstStyle/>
          <a:p>
            <a:pPr algn="ctr" defTabSz="457200"/>
            <a:endParaRPr sz="2600" cap="all" dirty="0">
              <a:solidFill>
                <a:srgbClr val="FFFFFF"/>
              </a:solidFill>
              <a:sym typeface="Avenir Next"/>
            </a:endParaRPr>
          </a:p>
        </p:txBody>
      </p:sp>
      <p:sp>
        <p:nvSpPr>
          <p:cNvPr id="4" name="Title 3">
            <a:extLst>
              <a:ext uri="{FF2B5EF4-FFF2-40B4-BE49-F238E27FC236}">
                <a16:creationId xmlns:a16="http://schemas.microsoft.com/office/drawing/2014/main" id="{747368A9-1AD1-1B1B-DBDB-1378551D4200}"/>
              </a:ext>
            </a:extLst>
          </p:cNvPr>
          <p:cNvSpPr>
            <a:spLocks noGrp="1"/>
          </p:cNvSpPr>
          <p:nvPr>
            <p:ph type="title"/>
          </p:nvPr>
        </p:nvSpPr>
        <p:spPr>
          <a:xfrm>
            <a:off x="565150" y="4642192"/>
            <a:ext cx="8393008" cy="1015663"/>
          </a:xfrm>
        </p:spPr>
        <p:txBody>
          <a:bodyPr vert="horz" lIns="91440" tIns="45720" rIns="91440" bIns="45720" rtlCol="0" anchor="b">
            <a:normAutofit/>
          </a:bodyPr>
          <a:lstStyle/>
          <a:p>
            <a:pPr>
              <a:lnSpc>
                <a:spcPct val="90000"/>
              </a:lnSpc>
            </a:pPr>
            <a:r>
              <a:rPr lang="en-US" sz="4600"/>
              <a:t>Newman’s Castle Field Trip </a:t>
            </a:r>
          </a:p>
        </p:txBody>
      </p:sp>
      <p:sp>
        <p:nvSpPr>
          <p:cNvPr id="5" name="Text Placeholder 4">
            <a:extLst>
              <a:ext uri="{FF2B5EF4-FFF2-40B4-BE49-F238E27FC236}">
                <a16:creationId xmlns:a16="http://schemas.microsoft.com/office/drawing/2014/main" id="{6A588669-4135-1F9A-1D6D-88C938878E43}"/>
              </a:ext>
            </a:extLst>
          </p:cNvPr>
          <p:cNvSpPr>
            <a:spLocks noGrp="1"/>
          </p:cNvSpPr>
          <p:nvPr>
            <p:ph type="body" idx="1"/>
          </p:nvPr>
        </p:nvSpPr>
        <p:spPr>
          <a:xfrm>
            <a:off x="565150" y="5625445"/>
            <a:ext cx="8395223" cy="667405"/>
          </a:xfrm>
        </p:spPr>
        <p:txBody>
          <a:bodyPr vert="horz" lIns="91440" tIns="45720" rIns="91440" bIns="45720" rtlCol="0" anchor="b">
            <a:normAutofit/>
          </a:bodyPr>
          <a:lstStyle/>
          <a:p>
            <a:r>
              <a:rPr lang="en-US" dirty="0">
                <a:solidFill>
                  <a:schemeClr val="tx1"/>
                </a:solidFill>
              </a:rPr>
              <a:t>February 2023</a:t>
            </a:r>
          </a:p>
        </p:txBody>
      </p:sp>
      <p:sp>
        <p:nvSpPr>
          <p:cNvPr id="4111" name="Rectangle 4110">
            <a:extLst>
              <a:ext uri="{FF2B5EF4-FFF2-40B4-BE49-F238E27FC236}">
                <a16:creationId xmlns:a16="http://schemas.microsoft.com/office/drawing/2014/main" id="{A21C8291-E3D5-4240-8FF4-E5213CBCC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21302"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113" name="Rectangle 4112">
            <a:extLst>
              <a:ext uri="{FF2B5EF4-FFF2-40B4-BE49-F238E27FC236}">
                <a16:creationId xmlns:a16="http://schemas.microsoft.com/office/drawing/2014/main" id="{08B44AFE-C181-7047-8CC9-CA00BD385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8433"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4184592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9" name="Rectangle 8198">
            <a:extLst>
              <a:ext uri="{FF2B5EF4-FFF2-40B4-BE49-F238E27FC236}">
                <a16:creationId xmlns:a16="http://schemas.microsoft.com/office/drawing/2014/main" id="{2D03A0B2-4A2F-D846-A5E6-FB7CB9A031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201" name="Rectangle 8200">
            <a:extLst>
              <a:ext uri="{FF2B5EF4-FFF2-40B4-BE49-F238E27FC236}">
                <a16:creationId xmlns:a16="http://schemas.microsoft.com/office/drawing/2014/main" id="{7F573F1D-73A7-FB41-BCAD-FC9AA7DEF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useBgFill="1">
        <p:nvSpPr>
          <p:cNvPr id="8203" name="Rectangle 8202">
            <a:extLst>
              <a:ext uri="{FF2B5EF4-FFF2-40B4-BE49-F238E27FC236}">
                <a16:creationId xmlns:a16="http://schemas.microsoft.com/office/drawing/2014/main" id="{281148B8-58D0-4E9A-A32C-B3B181A3A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5" name="Rectangle 8204">
            <a:extLst>
              <a:ext uri="{FF2B5EF4-FFF2-40B4-BE49-F238E27FC236}">
                <a16:creationId xmlns:a16="http://schemas.microsoft.com/office/drawing/2014/main" id="{81EC1EF6-A5BF-44DB-A672-D024091B3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75495"/>
            <a:ext cx="5106593"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207" name="Rectangle 8206">
            <a:extLst>
              <a:ext uri="{FF2B5EF4-FFF2-40B4-BE49-F238E27FC236}">
                <a16:creationId xmlns:a16="http://schemas.microsoft.com/office/drawing/2014/main" id="{45E02CBB-287D-4A17-B2F3-56AD2C058F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2769"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74A8B3-11C0-F0B7-C93F-8D68B0E46158}"/>
              </a:ext>
            </a:extLst>
          </p:cNvPr>
          <p:cNvSpPr>
            <a:spLocks noGrp="1"/>
          </p:cNvSpPr>
          <p:nvPr>
            <p:ph type="title"/>
          </p:nvPr>
        </p:nvSpPr>
        <p:spPr>
          <a:xfrm>
            <a:off x="5559905" y="1247140"/>
            <a:ext cx="5553005" cy="3450844"/>
          </a:xfrm>
        </p:spPr>
        <p:txBody>
          <a:bodyPr vert="horz" lIns="91440" tIns="45720" rIns="91440" bIns="45720" rtlCol="0" anchor="t">
            <a:normAutofit/>
          </a:bodyPr>
          <a:lstStyle/>
          <a:p>
            <a:pPr>
              <a:lnSpc>
                <a:spcPct val="90000"/>
              </a:lnSpc>
            </a:pPr>
            <a:r>
              <a:rPr lang="en-US" sz="6000"/>
              <a:t>Outstanding Student Awards Day Program</a:t>
            </a:r>
          </a:p>
        </p:txBody>
      </p:sp>
      <p:sp>
        <p:nvSpPr>
          <p:cNvPr id="3" name="Text Placeholder 2">
            <a:extLst>
              <a:ext uri="{FF2B5EF4-FFF2-40B4-BE49-F238E27FC236}">
                <a16:creationId xmlns:a16="http://schemas.microsoft.com/office/drawing/2014/main" id="{AF1AB9F7-F588-275C-C89A-02185C87C77D}"/>
              </a:ext>
            </a:extLst>
          </p:cNvPr>
          <p:cNvSpPr>
            <a:spLocks noGrp="1"/>
          </p:cNvSpPr>
          <p:nvPr>
            <p:ph type="body" idx="1"/>
          </p:nvPr>
        </p:nvSpPr>
        <p:spPr>
          <a:xfrm>
            <a:off x="5559905" y="4818126"/>
            <a:ext cx="5553005" cy="1268984"/>
          </a:xfrm>
        </p:spPr>
        <p:txBody>
          <a:bodyPr vert="horz" lIns="91440" tIns="45720" rIns="91440" bIns="45720" rtlCol="0" anchor="b">
            <a:normAutofit/>
          </a:bodyPr>
          <a:lstStyle/>
          <a:p>
            <a:r>
              <a:rPr lang="en-US" dirty="0">
                <a:solidFill>
                  <a:schemeClr val="tx1"/>
                </a:solidFill>
              </a:rPr>
              <a:t>Spring Semester</a:t>
            </a:r>
          </a:p>
        </p:txBody>
      </p:sp>
      <p:pic>
        <p:nvPicPr>
          <p:cNvPr id="8194" name="Picture 2" descr="Idaho State University Outstanding Student Award winners announced | Idaho  State University">
            <a:extLst>
              <a:ext uri="{FF2B5EF4-FFF2-40B4-BE49-F238E27FC236}">
                <a16:creationId xmlns:a16="http://schemas.microsoft.com/office/drawing/2014/main" id="{648BE453-C8B1-0415-CA08-73AC4820FEE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3698" y="3028164"/>
            <a:ext cx="3691252" cy="211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83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3" name="Rectangle 9222">
            <a:extLst>
              <a:ext uri="{FF2B5EF4-FFF2-40B4-BE49-F238E27FC236}">
                <a16:creationId xmlns:a16="http://schemas.microsoft.com/office/drawing/2014/main" id="{2D03A0B2-4A2F-D846-A5E6-FB7CB9A031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225" name="Rectangle 9224">
            <a:extLst>
              <a:ext uri="{FF2B5EF4-FFF2-40B4-BE49-F238E27FC236}">
                <a16:creationId xmlns:a16="http://schemas.microsoft.com/office/drawing/2014/main" id="{7F573F1D-73A7-FB41-BCAD-FC9AA7DEF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useBgFill="1">
        <p:nvSpPr>
          <p:cNvPr id="9227" name="Rectangle 9226">
            <a:extLst>
              <a:ext uri="{FF2B5EF4-FFF2-40B4-BE49-F238E27FC236}">
                <a16:creationId xmlns:a16="http://schemas.microsoft.com/office/drawing/2014/main" id="{A88F843D-1C1B-C740-AC27-E3238D0F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EEFFEE-B5CB-4FE0-0349-5AEC3772E3ED}"/>
              </a:ext>
            </a:extLst>
          </p:cNvPr>
          <p:cNvSpPr>
            <a:spLocks noGrp="1"/>
          </p:cNvSpPr>
          <p:nvPr>
            <p:ph type="title"/>
          </p:nvPr>
        </p:nvSpPr>
        <p:spPr>
          <a:xfrm>
            <a:off x="3221039" y="1247775"/>
            <a:ext cx="4313618" cy="3449638"/>
          </a:xfrm>
        </p:spPr>
        <p:txBody>
          <a:bodyPr vert="horz" lIns="91440" tIns="45720" rIns="91440" bIns="45720" rtlCol="0" anchor="t">
            <a:normAutofit/>
          </a:bodyPr>
          <a:lstStyle/>
          <a:p>
            <a:r>
              <a:rPr lang="en-US" sz="6000"/>
              <a:t>Senior Events	</a:t>
            </a:r>
          </a:p>
        </p:txBody>
      </p:sp>
      <p:sp>
        <p:nvSpPr>
          <p:cNvPr id="3" name="Text Placeholder 2">
            <a:extLst>
              <a:ext uri="{FF2B5EF4-FFF2-40B4-BE49-F238E27FC236}">
                <a16:creationId xmlns:a16="http://schemas.microsoft.com/office/drawing/2014/main" id="{4653EE1C-78F4-F27A-2B78-0916F0884234}"/>
              </a:ext>
            </a:extLst>
          </p:cNvPr>
          <p:cNvSpPr>
            <a:spLocks noGrp="1"/>
          </p:cNvSpPr>
          <p:nvPr>
            <p:ph type="body" idx="1"/>
          </p:nvPr>
        </p:nvSpPr>
        <p:spPr>
          <a:xfrm>
            <a:off x="3221039" y="4818063"/>
            <a:ext cx="4313618" cy="1268412"/>
          </a:xfrm>
        </p:spPr>
        <p:txBody>
          <a:bodyPr vert="horz" lIns="91440" tIns="45720" rIns="91440" bIns="45720" rtlCol="0" anchor="b">
            <a:normAutofit/>
          </a:bodyPr>
          <a:lstStyle/>
          <a:p>
            <a:r>
              <a:rPr lang="en-US" dirty="0">
                <a:solidFill>
                  <a:schemeClr val="tx1"/>
                </a:solidFill>
              </a:rPr>
              <a:t>Prom and Graduation</a:t>
            </a:r>
          </a:p>
          <a:p>
            <a:r>
              <a:rPr lang="en-US" dirty="0">
                <a:solidFill>
                  <a:schemeClr val="tx1"/>
                </a:solidFill>
              </a:rPr>
              <a:t>Hope Lutheran – May 13</a:t>
            </a:r>
          </a:p>
        </p:txBody>
      </p:sp>
      <p:sp>
        <p:nvSpPr>
          <p:cNvPr id="9229" name="Rectangle 9228">
            <a:extLst>
              <a:ext uri="{FF2B5EF4-FFF2-40B4-BE49-F238E27FC236}">
                <a16:creationId xmlns:a16="http://schemas.microsoft.com/office/drawing/2014/main" id="{47D97D42-A01D-BC41-A1DE-4E2766A4E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231" name="Rectangle 9230">
            <a:extLst>
              <a:ext uri="{FF2B5EF4-FFF2-40B4-BE49-F238E27FC236}">
                <a16:creationId xmlns:a16="http://schemas.microsoft.com/office/drawing/2014/main" id="{B7258F36-452C-D64A-A553-BEE4EAFE4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9218" name="Picture 2" descr="Life Kit: Resources for the High School Graduating Class of 2021 | Rethink  Together">
            <a:extLst>
              <a:ext uri="{FF2B5EF4-FFF2-40B4-BE49-F238E27FC236}">
                <a16:creationId xmlns:a16="http://schemas.microsoft.com/office/drawing/2014/main" id="{6C635843-9C15-EA6C-F32D-4D197AF9D2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714" r="25916"/>
          <a:stretch/>
        </p:blipFill>
        <p:spPr bwMode="auto">
          <a:xfrm>
            <a:off x="8119870" y="1375493"/>
            <a:ext cx="3310130" cy="4553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442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C2010-2C2F-F5A8-DE88-8DDA1B70D0D6}"/>
              </a:ext>
            </a:extLst>
          </p:cNvPr>
          <p:cNvSpPr>
            <a:spLocks noGrp="1"/>
          </p:cNvSpPr>
          <p:nvPr>
            <p:ph type="title"/>
          </p:nvPr>
        </p:nvSpPr>
        <p:spPr/>
        <p:txBody>
          <a:bodyPr/>
          <a:lstStyle/>
          <a:p>
            <a:r>
              <a:rPr lang="en-US" dirty="0"/>
              <a:t>57 Classes	</a:t>
            </a:r>
            <a:br>
              <a:rPr lang="en-US" dirty="0"/>
            </a:br>
            <a:r>
              <a:rPr lang="en-US" dirty="0"/>
              <a:t>Middle School and High School</a:t>
            </a:r>
          </a:p>
        </p:txBody>
      </p:sp>
      <p:sp>
        <p:nvSpPr>
          <p:cNvPr id="3" name="Text Placeholder 2">
            <a:extLst>
              <a:ext uri="{FF2B5EF4-FFF2-40B4-BE49-F238E27FC236}">
                <a16:creationId xmlns:a16="http://schemas.microsoft.com/office/drawing/2014/main" id="{A60EA78E-D319-D953-4508-4E6AAD14ED52}"/>
              </a:ext>
            </a:extLst>
          </p:cNvPr>
          <p:cNvSpPr>
            <a:spLocks noGrp="1"/>
          </p:cNvSpPr>
          <p:nvPr>
            <p:ph type="body" idx="1"/>
          </p:nvPr>
        </p:nvSpPr>
        <p:spPr>
          <a:xfrm>
            <a:off x="3221150" y="4612106"/>
            <a:ext cx="7891760" cy="1715958"/>
          </a:xfrm>
        </p:spPr>
        <p:txBody>
          <a:bodyPr>
            <a:normAutofit fontScale="85000" lnSpcReduction="20000"/>
          </a:bodyPr>
          <a:lstStyle/>
          <a:p>
            <a:r>
              <a:rPr lang="en-US" dirty="0"/>
              <a:t>Teachers have degrees.</a:t>
            </a:r>
          </a:p>
          <a:p>
            <a:r>
              <a:rPr lang="en-US" dirty="0"/>
              <a:t>Teachers are employees of HEP TX, Inc.</a:t>
            </a:r>
          </a:p>
          <a:p>
            <a:r>
              <a:rPr lang="en-US" dirty="0"/>
              <a:t>Joanne E. Juren, B.A., M.Ed. – Principal</a:t>
            </a:r>
          </a:p>
          <a:p>
            <a:r>
              <a:rPr lang="en-US" dirty="0"/>
              <a:t>heptx.com</a:t>
            </a:r>
          </a:p>
        </p:txBody>
      </p:sp>
    </p:spTree>
    <p:extLst>
      <p:ext uri="{BB962C8B-B14F-4D97-AF65-F5344CB8AC3E}">
        <p14:creationId xmlns:p14="http://schemas.microsoft.com/office/powerpoint/2010/main" val="2858597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2D03A0B2-4A2F-D846-A5E6-FB7CB9A031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Rectangle 10">
            <a:extLst>
              <a:ext uri="{FF2B5EF4-FFF2-40B4-BE49-F238E27FC236}">
                <a16:creationId xmlns:a16="http://schemas.microsoft.com/office/drawing/2014/main" id="{7F573F1D-73A7-FB41-BCAD-FC9AA7DEF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useBgFill="1">
        <p:nvSpPr>
          <p:cNvPr id="21" name="Rectangle 12">
            <a:extLst>
              <a:ext uri="{FF2B5EF4-FFF2-40B4-BE49-F238E27FC236}">
                <a16:creationId xmlns:a16="http://schemas.microsoft.com/office/drawing/2014/main" id="{A88F843D-1C1B-C740-AC27-E3238D0F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D5B0F748-7FA7-4DDF-89A3-7F1D8EE1F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6">
            <a:extLst>
              <a:ext uri="{FF2B5EF4-FFF2-40B4-BE49-F238E27FC236}">
                <a16:creationId xmlns:a16="http://schemas.microsoft.com/office/drawing/2014/main" id="{1903E872-C07A-4030-B584-D321D40CA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B365EB-22F7-AEDB-D23E-FA674BD37270}"/>
              </a:ext>
            </a:extLst>
          </p:cNvPr>
          <p:cNvSpPr>
            <a:spLocks noGrp="1"/>
          </p:cNvSpPr>
          <p:nvPr>
            <p:ph type="title"/>
          </p:nvPr>
        </p:nvSpPr>
        <p:spPr>
          <a:xfrm>
            <a:off x="1777321" y="4309024"/>
            <a:ext cx="9677833" cy="1134452"/>
          </a:xfrm>
        </p:spPr>
        <p:txBody>
          <a:bodyPr vert="horz" lIns="91440" tIns="45720" rIns="91440" bIns="45720" rtlCol="0" anchor="ctr">
            <a:normAutofit/>
          </a:bodyPr>
          <a:lstStyle/>
          <a:p>
            <a:pPr algn="ctr">
              <a:lnSpc>
                <a:spcPct val="90000"/>
              </a:lnSpc>
            </a:pPr>
            <a:r>
              <a:rPr lang="en-US" sz="3800" dirty="0"/>
              <a:t>Journey Through Time - Award Winning Honors Humanity program….	</a:t>
            </a:r>
          </a:p>
        </p:txBody>
      </p:sp>
      <p:sp>
        <p:nvSpPr>
          <p:cNvPr id="3" name="Text Placeholder 2">
            <a:extLst>
              <a:ext uri="{FF2B5EF4-FFF2-40B4-BE49-F238E27FC236}">
                <a16:creationId xmlns:a16="http://schemas.microsoft.com/office/drawing/2014/main" id="{322E47F9-BDD4-1C8F-4AEC-F4A86EB03351}"/>
              </a:ext>
            </a:extLst>
          </p:cNvPr>
          <p:cNvSpPr>
            <a:spLocks noGrp="1"/>
          </p:cNvSpPr>
          <p:nvPr>
            <p:ph type="body" idx="1"/>
          </p:nvPr>
        </p:nvSpPr>
        <p:spPr>
          <a:xfrm>
            <a:off x="1777321" y="5455664"/>
            <a:ext cx="9677834" cy="613921"/>
          </a:xfrm>
        </p:spPr>
        <p:txBody>
          <a:bodyPr vert="horz" lIns="91440" tIns="45720" rIns="91440" bIns="45720" rtlCol="0" anchor="b">
            <a:normAutofit/>
          </a:bodyPr>
          <a:lstStyle/>
          <a:p>
            <a:pPr algn="ctr">
              <a:lnSpc>
                <a:spcPct val="100000"/>
              </a:lnSpc>
            </a:pPr>
            <a:r>
              <a:rPr lang="en-US" sz="1100">
                <a:solidFill>
                  <a:schemeClr val="tx1"/>
                </a:solidFill>
              </a:rPr>
              <a:t>Nobel Family – Home School Innovative Use of Curriculum Grant “Flip-It Methdology”</a:t>
            </a:r>
          </a:p>
          <a:p>
            <a:pPr algn="ctr">
              <a:lnSpc>
                <a:spcPct val="100000"/>
              </a:lnSpc>
            </a:pPr>
            <a:r>
              <a:rPr lang="en-US" sz="1100">
                <a:solidFill>
                  <a:schemeClr val="tx1"/>
                </a:solidFill>
              </a:rPr>
              <a:t>Cathy Duffy: “First true honors curriculum for homeschoolers.”</a:t>
            </a:r>
          </a:p>
        </p:txBody>
      </p:sp>
      <p:pic>
        <p:nvPicPr>
          <p:cNvPr id="4" name="Picture 3" descr="Diagram, text&#10;&#10;Description automatically generated with medium confidence">
            <a:extLst>
              <a:ext uri="{FF2B5EF4-FFF2-40B4-BE49-F238E27FC236}">
                <a16:creationId xmlns:a16="http://schemas.microsoft.com/office/drawing/2014/main" id="{7ABA7F30-8B67-BB3B-0E0E-4C349C7F63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2304" y="627797"/>
            <a:ext cx="6747869" cy="3238979"/>
          </a:xfrm>
          <a:prstGeom prst="rect">
            <a:avLst/>
          </a:prstGeom>
        </p:spPr>
      </p:pic>
    </p:spTree>
    <p:extLst>
      <p:ext uri="{BB962C8B-B14F-4D97-AF65-F5344CB8AC3E}">
        <p14:creationId xmlns:p14="http://schemas.microsoft.com/office/powerpoint/2010/main" val="2656790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03A0B2-4A2F-D846-A5E6-FB7CB9A031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 name="Rectangle 10">
            <a:extLst>
              <a:ext uri="{FF2B5EF4-FFF2-40B4-BE49-F238E27FC236}">
                <a16:creationId xmlns:a16="http://schemas.microsoft.com/office/drawing/2014/main" id="{7F573F1D-73A7-FB41-BCAD-FC9AA7DEF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useBgFill="1">
        <p:nvSpPr>
          <p:cNvPr id="13" name="Rectangle 12">
            <a:extLst>
              <a:ext uri="{FF2B5EF4-FFF2-40B4-BE49-F238E27FC236}">
                <a16:creationId xmlns:a16="http://schemas.microsoft.com/office/drawing/2014/main" id="{A88F843D-1C1B-C740-AC27-E3238D0F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0"/>
            <a:ext cx="121859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up of hopscotch on a sidewalk">
            <a:extLst>
              <a:ext uri="{FF2B5EF4-FFF2-40B4-BE49-F238E27FC236}">
                <a16:creationId xmlns:a16="http://schemas.microsoft.com/office/drawing/2014/main" id="{E1BAA255-41EF-85A1-DF1A-88E096EAB3E8}"/>
              </a:ext>
            </a:extLst>
          </p:cNvPr>
          <p:cNvPicPr>
            <a:picLocks noChangeAspect="1"/>
          </p:cNvPicPr>
          <p:nvPr/>
        </p:nvPicPr>
        <p:blipFill rotWithShape="1">
          <a:blip r:embed="rId2"/>
          <a:srcRect t="7097" b="8634"/>
          <a:stretch/>
        </p:blipFill>
        <p:spPr>
          <a:xfrm>
            <a:off x="20" y="10"/>
            <a:ext cx="12191980" cy="6857990"/>
          </a:xfrm>
          <a:prstGeom prst="rect">
            <a:avLst/>
          </a:prstGeom>
        </p:spPr>
      </p:pic>
      <p:sp>
        <p:nvSpPr>
          <p:cNvPr id="15" name="Rectangle">
            <a:extLst>
              <a:ext uri="{FF2B5EF4-FFF2-40B4-BE49-F238E27FC236}">
                <a16:creationId xmlns:a16="http://schemas.microsoft.com/office/drawing/2014/main" id="{44037D61-FFBD-0342-90C5-D1AD7C899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02096"/>
            <a:ext cx="9421303" cy="2755904"/>
          </a:xfrm>
          <a:prstGeom prst="rect">
            <a:avLst/>
          </a:prstGeom>
          <a:solidFill>
            <a:schemeClr val="bg1">
              <a:alpha val="85000"/>
            </a:schemeClr>
          </a:solidFill>
          <a:ln w="12700">
            <a:miter lim="400000"/>
          </a:ln>
        </p:spPr>
        <p:txBody>
          <a:bodyPr lIns="50800" tIns="50800" rIns="50800" bIns="50800" anchor="ctr"/>
          <a:lstStyle/>
          <a:p>
            <a:pPr algn="ctr" defTabSz="457200"/>
            <a:endParaRPr sz="2600" cap="all" dirty="0">
              <a:solidFill>
                <a:srgbClr val="FFFFFF"/>
              </a:solidFill>
              <a:sym typeface="Avenir Next"/>
            </a:endParaRPr>
          </a:p>
        </p:txBody>
      </p:sp>
      <p:sp>
        <p:nvSpPr>
          <p:cNvPr id="2" name="Title 1">
            <a:extLst>
              <a:ext uri="{FF2B5EF4-FFF2-40B4-BE49-F238E27FC236}">
                <a16:creationId xmlns:a16="http://schemas.microsoft.com/office/drawing/2014/main" id="{09776A9A-912F-FF08-EA6A-C3900639C977}"/>
              </a:ext>
            </a:extLst>
          </p:cNvPr>
          <p:cNvSpPr>
            <a:spLocks noGrp="1"/>
          </p:cNvSpPr>
          <p:nvPr>
            <p:ph type="title"/>
          </p:nvPr>
        </p:nvSpPr>
        <p:spPr>
          <a:xfrm>
            <a:off x="565150" y="4642192"/>
            <a:ext cx="8393008" cy="1015663"/>
          </a:xfrm>
        </p:spPr>
        <p:txBody>
          <a:bodyPr vert="horz" lIns="91440" tIns="45720" rIns="91440" bIns="45720" rtlCol="0" anchor="b">
            <a:normAutofit fontScale="90000"/>
          </a:bodyPr>
          <a:lstStyle/>
          <a:p>
            <a:r>
              <a:rPr lang="en-US" sz="5400" dirty="0"/>
              <a:t>Founded in 1997</a:t>
            </a:r>
            <a:br>
              <a:rPr lang="en-US" sz="5400" dirty="0"/>
            </a:br>
            <a:r>
              <a:rPr lang="en-US" sz="5400" dirty="0"/>
              <a:t>Joanne E. Juren - owner</a:t>
            </a:r>
          </a:p>
        </p:txBody>
      </p:sp>
      <p:sp>
        <p:nvSpPr>
          <p:cNvPr id="17" name="Rectangle 16">
            <a:extLst>
              <a:ext uri="{FF2B5EF4-FFF2-40B4-BE49-F238E27FC236}">
                <a16:creationId xmlns:a16="http://schemas.microsoft.com/office/drawing/2014/main" id="{A21C8291-E3D5-4240-8FF4-E5213CBCC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21302"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Rectangle 18">
            <a:extLst>
              <a:ext uri="{FF2B5EF4-FFF2-40B4-BE49-F238E27FC236}">
                <a16:creationId xmlns:a16="http://schemas.microsoft.com/office/drawing/2014/main" id="{08B44AFE-C181-7047-8CC9-CA00BD385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8433"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4249629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D03A0B2-4A2F-D846-A5E6-FB7CB9A031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6" name="Rectangle 15">
            <a:extLst>
              <a:ext uri="{FF2B5EF4-FFF2-40B4-BE49-F238E27FC236}">
                <a16:creationId xmlns:a16="http://schemas.microsoft.com/office/drawing/2014/main" id="{7F573F1D-73A7-FB41-BCAD-FC9AA7DEF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useBgFill="1">
        <p:nvSpPr>
          <p:cNvPr id="18" name="Rectangle 17">
            <a:extLst>
              <a:ext uri="{FF2B5EF4-FFF2-40B4-BE49-F238E27FC236}">
                <a16:creationId xmlns:a16="http://schemas.microsoft.com/office/drawing/2014/main" id="{A88F843D-1C1B-C740-AC27-E3238D0F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21C8291-E3D5-4240-8FF4-E5213CBCC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3398" y="1375495"/>
            <a:ext cx="1133856"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2" name="Rectangle 21">
            <a:extLst>
              <a:ext uri="{FF2B5EF4-FFF2-40B4-BE49-F238E27FC236}">
                <a16:creationId xmlns:a16="http://schemas.microsoft.com/office/drawing/2014/main" id="{08B44AFE-C181-7047-8CC9-CA00BD385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98591" y="1"/>
            <a:ext cx="566928"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9FC27E7C-4EB0-D823-E13F-38F9F3AACD7A}"/>
              </a:ext>
            </a:extLst>
          </p:cNvPr>
          <p:cNvSpPr>
            <a:spLocks noGrp="1"/>
          </p:cNvSpPr>
          <p:nvPr>
            <p:ph type="title"/>
          </p:nvPr>
        </p:nvSpPr>
        <p:spPr>
          <a:xfrm>
            <a:off x="6632446" y="1247775"/>
            <a:ext cx="4480053" cy="3449638"/>
          </a:xfrm>
        </p:spPr>
        <p:txBody>
          <a:bodyPr vert="horz" lIns="91440" tIns="45720" rIns="91440" bIns="45720" rtlCol="0" anchor="t">
            <a:normAutofit/>
          </a:bodyPr>
          <a:lstStyle/>
          <a:p>
            <a:pPr marL="0" marR="0">
              <a:lnSpc>
                <a:spcPct val="90000"/>
              </a:lnSpc>
              <a:spcAft>
                <a:spcPts val="0"/>
              </a:spcAft>
            </a:pPr>
            <a:r>
              <a:rPr lang="en-US" sz="2000" dirty="0">
                <a:effectLst/>
              </a:rPr>
              <a:t>Grade 8 - 2 high school credits</a:t>
            </a:r>
            <a:br>
              <a:rPr lang="en-US" sz="2000" dirty="0">
                <a:effectLst/>
              </a:rPr>
            </a:br>
            <a:r>
              <a:rPr lang="en-US" sz="2000" dirty="0">
                <a:effectLst/>
              </a:rPr>
              <a:t>English 8</a:t>
            </a:r>
            <a:br>
              <a:rPr lang="en-US" sz="2000" dirty="0">
                <a:effectLst/>
              </a:rPr>
            </a:br>
            <a:r>
              <a:rPr lang="en-US" sz="2000" dirty="0">
                <a:effectLst/>
              </a:rPr>
              <a:t>Middle School History</a:t>
            </a:r>
            <a:br>
              <a:rPr lang="en-US" sz="2000" dirty="0">
                <a:effectLst/>
              </a:rPr>
            </a:br>
            <a:r>
              <a:rPr lang="en-US" sz="2000" dirty="0">
                <a:effectLst/>
              </a:rPr>
              <a:t>Old Testament (1)</a:t>
            </a:r>
            <a:br>
              <a:rPr lang="en-US" sz="2000" dirty="0">
                <a:effectLst/>
              </a:rPr>
            </a:br>
            <a:r>
              <a:rPr lang="en-US" sz="2000" dirty="0">
                <a:effectLst/>
              </a:rPr>
              <a:t>Art (1/2)</a:t>
            </a:r>
            <a:br>
              <a:rPr lang="en-US" sz="2000" dirty="0">
                <a:effectLst/>
              </a:rPr>
            </a:br>
            <a:r>
              <a:rPr lang="en-US" sz="2000" dirty="0">
                <a:effectLst/>
              </a:rPr>
              <a:t>Drama (1/2)</a:t>
            </a:r>
            <a:br>
              <a:rPr lang="en-US" sz="2000" dirty="0">
                <a:effectLst/>
              </a:rPr>
            </a:br>
            <a:r>
              <a:rPr lang="en-US" sz="2000" dirty="0">
                <a:effectLst/>
              </a:rPr>
              <a:t> </a:t>
            </a:r>
            <a:br>
              <a:rPr lang="en-US" sz="2000" dirty="0">
                <a:effectLst/>
              </a:rPr>
            </a:br>
            <a:r>
              <a:rPr lang="en-US" sz="2000" dirty="0">
                <a:effectLst/>
              </a:rPr>
              <a:t> </a:t>
            </a:r>
            <a:br>
              <a:rPr lang="en-US" sz="2000" dirty="0">
                <a:effectLst/>
              </a:rPr>
            </a:br>
            <a:r>
              <a:rPr lang="en-US" sz="2000" dirty="0">
                <a:effectLst/>
              </a:rPr>
              <a:t> </a:t>
            </a:r>
            <a:br>
              <a:rPr lang="en-US" sz="2000" dirty="0">
                <a:effectLst/>
              </a:rPr>
            </a:br>
            <a:r>
              <a:rPr lang="en-US" sz="2000" dirty="0">
                <a:effectLst/>
              </a:rPr>
              <a:t> </a:t>
            </a:r>
            <a:br>
              <a:rPr lang="en-US" sz="2000" dirty="0">
                <a:effectLst/>
              </a:rPr>
            </a:br>
            <a:endParaRPr lang="en-US" sz="2000" dirty="0"/>
          </a:p>
        </p:txBody>
      </p:sp>
      <p:sp>
        <p:nvSpPr>
          <p:cNvPr id="3" name="Text Placeholder 2">
            <a:extLst>
              <a:ext uri="{FF2B5EF4-FFF2-40B4-BE49-F238E27FC236}">
                <a16:creationId xmlns:a16="http://schemas.microsoft.com/office/drawing/2014/main" id="{24A36494-90A9-5798-35B7-0704259F444D}"/>
              </a:ext>
            </a:extLst>
          </p:cNvPr>
          <p:cNvSpPr>
            <a:spLocks noGrp="1"/>
          </p:cNvSpPr>
          <p:nvPr>
            <p:ph type="body" idx="1"/>
          </p:nvPr>
        </p:nvSpPr>
        <p:spPr>
          <a:xfrm>
            <a:off x="6632446" y="4818063"/>
            <a:ext cx="4480054" cy="1268412"/>
          </a:xfrm>
        </p:spPr>
        <p:txBody>
          <a:bodyPr vert="horz" lIns="91440" tIns="45720" rIns="91440" bIns="45720" rtlCol="0" anchor="b">
            <a:normAutofit/>
          </a:bodyPr>
          <a:lstStyle/>
          <a:p>
            <a:r>
              <a:rPr lang="en-US">
                <a:solidFill>
                  <a:schemeClr val="tx1"/>
                </a:solidFill>
              </a:rPr>
              <a:t>Grade 8 – Ancient Times (Sue Rothberg)</a:t>
            </a:r>
          </a:p>
        </p:txBody>
      </p:sp>
      <p:pic>
        <p:nvPicPr>
          <p:cNvPr id="9" name="Picture 8" descr="Timeline&#10;&#10;Description automatically generated">
            <a:extLst>
              <a:ext uri="{FF2B5EF4-FFF2-40B4-BE49-F238E27FC236}">
                <a16:creationId xmlns:a16="http://schemas.microsoft.com/office/drawing/2014/main" id="{C4379119-1BFB-6AF5-41D3-8046AAD632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950" y="1375494"/>
            <a:ext cx="3441432" cy="4588577"/>
          </a:xfrm>
          <a:prstGeom prst="rect">
            <a:avLst/>
          </a:prstGeom>
        </p:spPr>
      </p:pic>
    </p:spTree>
    <p:extLst>
      <p:ext uri="{BB962C8B-B14F-4D97-AF65-F5344CB8AC3E}">
        <p14:creationId xmlns:p14="http://schemas.microsoft.com/office/powerpoint/2010/main" val="763476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37" name="Rectangle 5126">
            <a:extLst>
              <a:ext uri="{FF2B5EF4-FFF2-40B4-BE49-F238E27FC236}">
                <a16:creationId xmlns:a16="http://schemas.microsoft.com/office/drawing/2014/main" id="{2D03A0B2-4A2F-D846-A5E6-FB7CB9A031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138" name="Rectangle 5128">
            <a:extLst>
              <a:ext uri="{FF2B5EF4-FFF2-40B4-BE49-F238E27FC236}">
                <a16:creationId xmlns:a16="http://schemas.microsoft.com/office/drawing/2014/main" id="{7F573F1D-73A7-FB41-BCAD-FC9AA7DEF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useBgFill="1">
        <p:nvSpPr>
          <p:cNvPr id="5139" name="Rectangle 5130">
            <a:extLst>
              <a:ext uri="{FF2B5EF4-FFF2-40B4-BE49-F238E27FC236}">
                <a16:creationId xmlns:a16="http://schemas.microsoft.com/office/drawing/2014/main" id="{A88F843D-1C1B-C740-AC27-E3238D0F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7" name="Rectangle 5126">
            <a:extLst>
              <a:ext uri="{FF2B5EF4-FFF2-40B4-BE49-F238E27FC236}">
                <a16:creationId xmlns:a16="http://schemas.microsoft.com/office/drawing/2014/main" id="{2D03A0B2-4A2F-D846-A5E6-FB7CB9A031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129" name="Rectangle 5128">
            <a:extLst>
              <a:ext uri="{FF2B5EF4-FFF2-40B4-BE49-F238E27FC236}">
                <a16:creationId xmlns:a16="http://schemas.microsoft.com/office/drawing/2014/main" id="{7F573F1D-73A7-FB41-BCAD-FC9AA7DEF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useBgFill="1">
        <p:nvSpPr>
          <p:cNvPr id="5131" name="Rectangle 5130">
            <a:extLst>
              <a:ext uri="{FF2B5EF4-FFF2-40B4-BE49-F238E27FC236}">
                <a16:creationId xmlns:a16="http://schemas.microsoft.com/office/drawing/2014/main" id="{A88F843D-1C1B-C740-AC27-E3238D0F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3" name="Rectangle 5132">
            <a:extLst>
              <a:ext uri="{FF2B5EF4-FFF2-40B4-BE49-F238E27FC236}">
                <a16:creationId xmlns:a16="http://schemas.microsoft.com/office/drawing/2014/main" id="{A21C8291-E3D5-4240-8FF4-E5213CBCC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135" name="Rectangle 5134">
            <a:extLst>
              <a:ext uri="{FF2B5EF4-FFF2-40B4-BE49-F238E27FC236}">
                <a16:creationId xmlns:a16="http://schemas.microsoft.com/office/drawing/2014/main" id="{08B44AFE-C181-7047-8CC9-CA00BD385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3BDEAC66-34FB-B642-2048-BDF026CC6435}"/>
              </a:ext>
            </a:extLst>
          </p:cNvPr>
          <p:cNvSpPr>
            <a:spLocks noGrp="1"/>
          </p:cNvSpPr>
          <p:nvPr>
            <p:ph type="title"/>
          </p:nvPr>
        </p:nvSpPr>
        <p:spPr>
          <a:xfrm>
            <a:off x="3221039" y="1247775"/>
            <a:ext cx="4313618" cy="3449638"/>
          </a:xfrm>
        </p:spPr>
        <p:txBody>
          <a:bodyPr vert="horz" lIns="91440" tIns="45720" rIns="91440" bIns="45720" rtlCol="0" anchor="t">
            <a:normAutofit/>
          </a:bodyPr>
          <a:lstStyle/>
          <a:p>
            <a:pPr>
              <a:lnSpc>
                <a:spcPct val="90000"/>
              </a:lnSpc>
            </a:pPr>
            <a:r>
              <a:rPr lang="en-US" sz="2400">
                <a:effectLst/>
              </a:rPr>
              <a:t>Grade 9 - 4 high school credits</a:t>
            </a:r>
            <a:br>
              <a:rPr lang="en-US" sz="2400">
                <a:effectLst/>
              </a:rPr>
            </a:br>
            <a:r>
              <a:rPr lang="en-US" sz="2400">
                <a:effectLst/>
              </a:rPr>
              <a:t>English 9 (1)</a:t>
            </a:r>
            <a:br>
              <a:rPr lang="en-US" sz="2400">
                <a:effectLst/>
              </a:rPr>
            </a:br>
            <a:r>
              <a:rPr lang="en-US" sz="2400">
                <a:effectLst/>
              </a:rPr>
              <a:t>Ancient History (1)</a:t>
            </a:r>
            <a:br>
              <a:rPr lang="en-US" sz="2400">
                <a:effectLst/>
              </a:rPr>
            </a:br>
            <a:r>
              <a:rPr lang="en-US" sz="2400">
                <a:effectLst/>
              </a:rPr>
              <a:t>New Testament (1/2)</a:t>
            </a:r>
            <a:br>
              <a:rPr lang="en-US" sz="2400">
                <a:effectLst/>
              </a:rPr>
            </a:br>
            <a:r>
              <a:rPr lang="en-US" sz="2400">
                <a:effectLst/>
              </a:rPr>
              <a:t>Philosophy (1/2)</a:t>
            </a:r>
            <a:br>
              <a:rPr lang="en-US" sz="2400">
                <a:effectLst/>
              </a:rPr>
            </a:br>
            <a:r>
              <a:rPr lang="en-US" sz="2400">
                <a:effectLst/>
              </a:rPr>
              <a:t>Art (1/2)</a:t>
            </a:r>
            <a:br>
              <a:rPr lang="en-US" sz="2400">
                <a:effectLst/>
              </a:rPr>
            </a:br>
            <a:r>
              <a:rPr lang="en-US" sz="2400">
                <a:effectLst/>
              </a:rPr>
              <a:t>Drama (1/2)</a:t>
            </a:r>
            <a:br>
              <a:rPr lang="en-US" sz="2400">
                <a:effectLst/>
              </a:rPr>
            </a:br>
            <a:endParaRPr lang="en-US" sz="2400"/>
          </a:p>
        </p:txBody>
      </p:sp>
      <p:sp>
        <p:nvSpPr>
          <p:cNvPr id="3" name="Text Placeholder 2">
            <a:extLst>
              <a:ext uri="{FF2B5EF4-FFF2-40B4-BE49-F238E27FC236}">
                <a16:creationId xmlns:a16="http://schemas.microsoft.com/office/drawing/2014/main" id="{5F845DF7-D2B9-41B0-8984-70AC468DD569}"/>
              </a:ext>
            </a:extLst>
          </p:cNvPr>
          <p:cNvSpPr>
            <a:spLocks noGrp="1"/>
          </p:cNvSpPr>
          <p:nvPr>
            <p:ph type="body" idx="1"/>
          </p:nvPr>
        </p:nvSpPr>
        <p:spPr>
          <a:xfrm>
            <a:off x="3221039" y="4818063"/>
            <a:ext cx="4313618" cy="1268412"/>
          </a:xfrm>
        </p:spPr>
        <p:txBody>
          <a:bodyPr vert="horz" lIns="91440" tIns="45720" rIns="91440" bIns="45720" rtlCol="0" anchor="b">
            <a:normAutofit/>
          </a:bodyPr>
          <a:lstStyle/>
          <a:p>
            <a:pPr>
              <a:lnSpc>
                <a:spcPct val="100000"/>
              </a:lnSpc>
            </a:pPr>
            <a:r>
              <a:rPr lang="en-US" sz="2200" dirty="0">
                <a:solidFill>
                  <a:schemeClr val="tx1"/>
                </a:solidFill>
              </a:rPr>
              <a:t>The Greeks and Romans, and the Rise of Christianity – </a:t>
            </a:r>
          </a:p>
          <a:p>
            <a:pPr>
              <a:lnSpc>
                <a:spcPct val="100000"/>
              </a:lnSpc>
            </a:pPr>
            <a:r>
              <a:rPr lang="en-US" sz="2200" dirty="0">
                <a:solidFill>
                  <a:schemeClr val="tx1"/>
                </a:solidFill>
              </a:rPr>
              <a:t>Joanne Juren</a:t>
            </a:r>
          </a:p>
        </p:txBody>
      </p:sp>
      <p:sp>
        <p:nvSpPr>
          <p:cNvPr id="5140" name="Rectangle 5132">
            <a:extLst>
              <a:ext uri="{FF2B5EF4-FFF2-40B4-BE49-F238E27FC236}">
                <a16:creationId xmlns:a16="http://schemas.microsoft.com/office/drawing/2014/main" id="{47D97D42-A01D-BC41-A1DE-4E2766A4E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141" name="Rectangle 5134">
            <a:extLst>
              <a:ext uri="{FF2B5EF4-FFF2-40B4-BE49-F238E27FC236}">
                <a16:creationId xmlns:a16="http://schemas.microsoft.com/office/drawing/2014/main" id="{B7258F36-452C-D64A-A553-BEE4EAFE4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5122" name="Picture 2" descr="The Greeks (TV Mini Series 2016– ) - IMDb">
            <a:extLst>
              <a:ext uri="{FF2B5EF4-FFF2-40B4-BE49-F238E27FC236}">
                <a16:creationId xmlns:a16="http://schemas.microsoft.com/office/drawing/2014/main" id="{9432126C-4641-8C12-253F-33795BDC58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65" r="37030"/>
          <a:stretch/>
        </p:blipFill>
        <p:spPr bwMode="auto">
          <a:xfrm>
            <a:off x="8119870" y="1375493"/>
            <a:ext cx="3310130" cy="4553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689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D03A0B2-4A2F-D846-A5E6-FB7CB9A031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Rectangle 11">
            <a:extLst>
              <a:ext uri="{FF2B5EF4-FFF2-40B4-BE49-F238E27FC236}">
                <a16:creationId xmlns:a16="http://schemas.microsoft.com/office/drawing/2014/main" id="{7F573F1D-73A7-FB41-BCAD-FC9AA7DEF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useBgFill="1">
        <p:nvSpPr>
          <p:cNvPr id="14" name="Rectangle 13">
            <a:extLst>
              <a:ext uri="{FF2B5EF4-FFF2-40B4-BE49-F238E27FC236}">
                <a16:creationId xmlns:a16="http://schemas.microsoft.com/office/drawing/2014/main" id="{A88F843D-1C1B-C740-AC27-E3238D0F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BF81A0-93C1-6284-3F84-E6BBFE239436}"/>
              </a:ext>
            </a:extLst>
          </p:cNvPr>
          <p:cNvSpPr>
            <a:spLocks noGrp="1"/>
          </p:cNvSpPr>
          <p:nvPr>
            <p:ph type="title"/>
          </p:nvPr>
        </p:nvSpPr>
        <p:spPr>
          <a:xfrm>
            <a:off x="569469" y="1247140"/>
            <a:ext cx="3608208" cy="3450844"/>
          </a:xfrm>
        </p:spPr>
        <p:txBody>
          <a:bodyPr vert="horz" lIns="91440" tIns="45720" rIns="91440" bIns="45720" rtlCol="0" anchor="t">
            <a:normAutofit/>
          </a:bodyPr>
          <a:lstStyle/>
          <a:p>
            <a:pPr>
              <a:lnSpc>
                <a:spcPct val="90000"/>
              </a:lnSpc>
            </a:pPr>
            <a:r>
              <a:rPr lang="en-US" sz="2300">
                <a:effectLst/>
              </a:rPr>
              <a:t>Grade 10 - 4 high school credits</a:t>
            </a:r>
            <a:br>
              <a:rPr lang="en-US" sz="2300">
                <a:effectLst/>
              </a:rPr>
            </a:br>
            <a:r>
              <a:rPr lang="en-US" sz="2300">
                <a:effectLst/>
              </a:rPr>
              <a:t>English 10 (1)</a:t>
            </a:r>
            <a:br>
              <a:rPr lang="en-US" sz="2300">
                <a:effectLst/>
              </a:rPr>
            </a:br>
            <a:r>
              <a:rPr lang="en-US" sz="2300">
                <a:effectLst/>
              </a:rPr>
              <a:t>World History (1)</a:t>
            </a:r>
            <a:br>
              <a:rPr lang="en-US" sz="2300">
                <a:effectLst/>
              </a:rPr>
            </a:br>
            <a:r>
              <a:rPr lang="en-US" sz="2300">
                <a:effectLst/>
              </a:rPr>
              <a:t>Art History (1/2)</a:t>
            </a:r>
            <a:br>
              <a:rPr lang="en-US" sz="2300">
                <a:effectLst/>
              </a:rPr>
            </a:br>
            <a:r>
              <a:rPr lang="en-US" sz="2300">
                <a:effectLst/>
              </a:rPr>
              <a:t>Philosophy (1/2)</a:t>
            </a:r>
            <a:br>
              <a:rPr lang="en-US" sz="2300">
                <a:effectLst/>
              </a:rPr>
            </a:br>
            <a:r>
              <a:rPr lang="en-US" sz="2300">
                <a:effectLst/>
              </a:rPr>
              <a:t>Rhetoric (1/2)</a:t>
            </a:r>
            <a:br>
              <a:rPr lang="en-US" sz="2300">
                <a:effectLst/>
              </a:rPr>
            </a:br>
            <a:r>
              <a:rPr lang="en-US" sz="2300">
                <a:effectLst/>
              </a:rPr>
              <a:t>Drama (1/2)</a:t>
            </a:r>
            <a:br>
              <a:rPr lang="en-US" sz="2300">
                <a:effectLst/>
              </a:rPr>
            </a:br>
            <a:br>
              <a:rPr lang="en-US" sz="2300">
                <a:effectLst/>
              </a:rPr>
            </a:br>
            <a:endParaRPr lang="en-US" sz="2300"/>
          </a:p>
        </p:txBody>
      </p:sp>
      <p:sp>
        <p:nvSpPr>
          <p:cNvPr id="3" name="Text Placeholder 2">
            <a:extLst>
              <a:ext uri="{FF2B5EF4-FFF2-40B4-BE49-F238E27FC236}">
                <a16:creationId xmlns:a16="http://schemas.microsoft.com/office/drawing/2014/main" id="{4029AF9D-0FE0-57AA-122F-F775B21F1021}"/>
              </a:ext>
            </a:extLst>
          </p:cNvPr>
          <p:cNvSpPr>
            <a:spLocks noGrp="1"/>
          </p:cNvSpPr>
          <p:nvPr>
            <p:ph type="body" idx="1"/>
          </p:nvPr>
        </p:nvSpPr>
        <p:spPr>
          <a:xfrm>
            <a:off x="569469" y="4818126"/>
            <a:ext cx="3608208" cy="1268984"/>
          </a:xfrm>
        </p:spPr>
        <p:txBody>
          <a:bodyPr vert="horz" lIns="91440" tIns="45720" rIns="91440" bIns="45720" rtlCol="0" anchor="b">
            <a:normAutofit/>
          </a:bodyPr>
          <a:lstStyle/>
          <a:p>
            <a:r>
              <a:rPr lang="en-US">
                <a:solidFill>
                  <a:schemeClr val="tx1"/>
                </a:solidFill>
              </a:rPr>
              <a:t>Medieval Times – Sue Rothberg</a:t>
            </a:r>
          </a:p>
        </p:txBody>
      </p:sp>
      <p:pic>
        <p:nvPicPr>
          <p:cNvPr id="5" name="Picture 4" descr="A picture containing text, blue">
            <a:extLst>
              <a:ext uri="{FF2B5EF4-FFF2-40B4-BE49-F238E27FC236}">
                <a16:creationId xmlns:a16="http://schemas.microsoft.com/office/drawing/2014/main" id="{B2B430DD-448B-4C7F-3F58-85A7369A531F}"/>
              </a:ext>
            </a:extLst>
          </p:cNvPr>
          <p:cNvPicPr>
            <a:picLocks noChangeAspect="1"/>
          </p:cNvPicPr>
          <p:nvPr/>
        </p:nvPicPr>
        <p:blipFill rotWithShape="1">
          <a:blip r:embed="rId2">
            <a:extLst>
              <a:ext uri="{28A0092B-C50C-407E-A947-70E740481C1C}">
                <a14:useLocalDpi xmlns:a14="http://schemas.microsoft.com/office/drawing/2010/main" val="0"/>
              </a:ext>
            </a:extLst>
          </a:blip>
          <a:srcRect r="14376" b="-2"/>
          <a:stretch/>
        </p:blipFill>
        <p:spPr>
          <a:xfrm>
            <a:off x="4735487" y="10"/>
            <a:ext cx="7456513" cy="6857990"/>
          </a:xfrm>
          <a:prstGeom prst="rect">
            <a:avLst/>
          </a:prstGeom>
        </p:spPr>
      </p:pic>
      <p:sp>
        <p:nvSpPr>
          <p:cNvPr id="16" name="Rectangle 15">
            <a:extLst>
              <a:ext uri="{FF2B5EF4-FFF2-40B4-BE49-F238E27FC236}">
                <a16:creationId xmlns:a16="http://schemas.microsoft.com/office/drawing/2014/main" id="{A21C8291-E3D5-4240-8FF4-E5213CBCC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5290"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8" name="Rectangle 17">
            <a:extLst>
              <a:ext uri="{FF2B5EF4-FFF2-40B4-BE49-F238E27FC236}">
                <a16:creationId xmlns:a16="http://schemas.microsoft.com/office/drawing/2014/main" id="{08B44AFE-C181-7047-8CC9-CA00BD385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529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2891219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03A0B2-4A2F-D846-A5E6-FB7CB9A031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Rectangle 13">
            <a:extLst>
              <a:ext uri="{FF2B5EF4-FFF2-40B4-BE49-F238E27FC236}">
                <a16:creationId xmlns:a16="http://schemas.microsoft.com/office/drawing/2014/main" id="{7F573F1D-73A7-FB41-BCAD-FC9AA7DEF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useBgFill="1">
        <p:nvSpPr>
          <p:cNvPr id="16" name="Rectangle 15">
            <a:extLst>
              <a:ext uri="{FF2B5EF4-FFF2-40B4-BE49-F238E27FC236}">
                <a16:creationId xmlns:a16="http://schemas.microsoft.com/office/drawing/2014/main" id="{A88F843D-1C1B-C740-AC27-E3238D0F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08D754-F3E4-A7BA-FED3-5E7A2C09C733}"/>
              </a:ext>
            </a:extLst>
          </p:cNvPr>
          <p:cNvSpPr>
            <a:spLocks noGrp="1"/>
          </p:cNvSpPr>
          <p:nvPr>
            <p:ph type="title"/>
          </p:nvPr>
        </p:nvSpPr>
        <p:spPr>
          <a:xfrm>
            <a:off x="569469" y="1247140"/>
            <a:ext cx="3608208" cy="3450844"/>
          </a:xfrm>
        </p:spPr>
        <p:txBody>
          <a:bodyPr vert="horz" lIns="91440" tIns="45720" rIns="91440" bIns="45720" rtlCol="0" anchor="t">
            <a:normAutofit/>
          </a:bodyPr>
          <a:lstStyle/>
          <a:p>
            <a:pPr>
              <a:lnSpc>
                <a:spcPct val="90000"/>
              </a:lnSpc>
            </a:pPr>
            <a:r>
              <a:rPr lang="en-US" sz="2300" dirty="0">
                <a:effectLst/>
              </a:rPr>
              <a:t>Grade 11 - 4 high school credits</a:t>
            </a:r>
            <a:br>
              <a:rPr lang="en-US" sz="2300" dirty="0">
                <a:effectLst/>
              </a:rPr>
            </a:br>
            <a:r>
              <a:rPr lang="en-US" sz="2300" dirty="0">
                <a:effectLst/>
              </a:rPr>
              <a:t>English 11 (1)</a:t>
            </a:r>
            <a:br>
              <a:rPr lang="en-US" sz="2300" dirty="0">
                <a:effectLst/>
              </a:rPr>
            </a:br>
            <a:r>
              <a:rPr lang="en-US" sz="2300" dirty="0">
                <a:effectLst/>
              </a:rPr>
              <a:t>American History (1)</a:t>
            </a:r>
            <a:br>
              <a:rPr lang="en-US" sz="2300" dirty="0">
                <a:effectLst/>
              </a:rPr>
            </a:br>
            <a:r>
              <a:rPr lang="en-US" sz="2300" dirty="0">
                <a:effectLst/>
              </a:rPr>
              <a:t>Philosophy (1/2)</a:t>
            </a:r>
            <a:br>
              <a:rPr lang="en-US" sz="2300" dirty="0">
                <a:effectLst/>
              </a:rPr>
            </a:br>
            <a:r>
              <a:rPr lang="en-US" sz="2300" dirty="0">
                <a:effectLst/>
              </a:rPr>
              <a:t>Art History (1/2)</a:t>
            </a:r>
            <a:br>
              <a:rPr lang="en-US" sz="2300" dirty="0">
                <a:effectLst/>
              </a:rPr>
            </a:br>
            <a:r>
              <a:rPr lang="en-US" sz="2300" dirty="0">
                <a:effectLst/>
              </a:rPr>
              <a:t>Rhetoric (1/2)</a:t>
            </a:r>
            <a:br>
              <a:rPr lang="en-US" sz="2300" dirty="0">
                <a:effectLst/>
              </a:rPr>
            </a:br>
            <a:r>
              <a:rPr lang="en-US" sz="2300" dirty="0">
                <a:effectLst/>
              </a:rPr>
              <a:t>Drama (1/2)</a:t>
            </a:r>
            <a:br>
              <a:rPr lang="en-US" sz="2300" dirty="0">
                <a:effectLst/>
              </a:rPr>
            </a:br>
            <a:br>
              <a:rPr lang="en-US" sz="2300" dirty="0">
                <a:effectLst/>
              </a:rPr>
            </a:br>
            <a:endParaRPr lang="en-US" sz="2300" dirty="0"/>
          </a:p>
        </p:txBody>
      </p:sp>
      <p:sp>
        <p:nvSpPr>
          <p:cNvPr id="3" name="Text Placeholder 2">
            <a:extLst>
              <a:ext uri="{FF2B5EF4-FFF2-40B4-BE49-F238E27FC236}">
                <a16:creationId xmlns:a16="http://schemas.microsoft.com/office/drawing/2014/main" id="{A1BA739E-77B4-0097-CADB-A07C4A899BB3}"/>
              </a:ext>
            </a:extLst>
          </p:cNvPr>
          <p:cNvSpPr>
            <a:spLocks noGrp="1"/>
          </p:cNvSpPr>
          <p:nvPr>
            <p:ph type="body" idx="1"/>
          </p:nvPr>
        </p:nvSpPr>
        <p:spPr>
          <a:xfrm>
            <a:off x="569469" y="4818126"/>
            <a:ext cx="3608208" cy="1268984"/>
          </a:xfrm>
        </p:spPr>
        <p:txBody>
          <a:bodyPr vert="horz" lIns="91440" tIns="45720" rIns="91440" bIns="45720" rtlCol="0" anchor="b">
            <a:normAutofit/>
          </a:bodyPr>
          <a:lstStyle/>
          <a:p>
            <a:pPr>
              <a:lnSpc>
                <a:spcPct val="100000"/>
              </a:lnSpc>
            </a:pPr>
            <a:r>
              <a:rPr lang="en-US" sz="1700">
                <a:solidFill>
                  <a:schemeClr val="tx1"/>
                </a:solidFill>
              </a:rPr>
              <a:t>The Renaissance &amp; Reformation</a:t>
            </a:r>
          </a:p>
          <a:p>
            <a:pPr>
              <a:lnSpc>
                <a:spcPct val="100000"/>
              </a:lnSpc>
            </a:pPr>
            <a:r>
              <a:rPr lang="en-US" sz="1700">
                <a:solidFill>
                  <a:schemeClr val="tx1"/>
                </a:solidFill>
              </a:rPr>
              <a:t>The Age of Reason &amp; The Enlightenment – Joanne Juren</a:t>
            </a:r>
          </a:p>
        </p:txBody>
      </p:sp>
      <p:pic>
        <p:nvPicPr>
          <p:cNvPr id="7" name="Picture 6" descr="Text&#10;&#10;Description automatically generated">
            <a:extLst>
              <a:ext uri="{FF2B5EF4-FFF2-40B4-BE49-F238E27FC236}">
                <a16:creationId xmlns:a16="http://schemas.microsoft.com/office/drawing/2014/main" id="{A93261B7-7B18-2F10-3931-C939A765BF33}"/>
              </a:ext>
            </a:extLst>
          </p:cNvPr>
          <p:cNvPicPr>
            <a:picLocks noChangeAspect="1"/>
          </p:cNvPicPr>
          <p:nvPr/>
        </p:nvPicPr>
        <p:blipFill rotWithShape="1">
          <a:blip r:embed="rId2">
            <a:extLst>
              <a:ext uri="{28A0092B-C50C-407E-A947-70E740481C1C}">
                <a14:useLocalDpi xmlns:a14="http://schemas.microsoft.com/office/drawing/2010/main" val="0"/>
              </a:ext>
            </a:extLst>
          </a:blip>
          <a:srcRect l="18454"/>
          <a:stretch/>
        </p:blipFill>
        <p:spPr>
          <a:xfrm>
            <a:off x="4735487" y="10"/>
            <a:ext cx="7456513" cy="6857990"/>
          </a:xfrm>
          <a:prstGeom prst="rect">
            <a:avLst/>
          </a:prstGeom>
        </p:spPr>
      </p:pic>
      <p:sp>
        <p:nvSpPr>
          <p:cNvPr id="18" name="Rectangle 17">
            <a:extLst>
              <a:ext uri="{FF2B5EF4-FFF2-40B4-BE49-F238E27FC236}">
                <a16:creationId xmlns:a16="http://schemas.microsoft.com/office/drawing/2014/main" id="{A21C8291-E3D5-4240-8FF4-E5213CBCC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5290"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Rectangle 19">
            <a:extLst>
              <a:ext uri="{FF2B5EF4-FFF2-40B4-BE49-F238E27FC236}">
                <a16:creationId xmlns:a16="http://schemas.microsoft.com/office/drawing/2014/main" id="{08B44AFE-C181-7047-8CC9-CA00BD385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529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3739900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D03A0B2-4A2F-D846-A5E6-FB7CB9A031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Rectangle 12">
            <a:extLst>
              <a:ext uri="{FF2B5EF4-FFF2-40B4-BE49-F238E27FC236}">
                <a16:creationId xmlns:a16="http://schemas.microsoft.com/office/drawing/2014/main" id="{7F573F1D-73A7-FB41-BCAD-FC9AA7DEF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useBgFill="1">
        <p:nvSpPr>
          <p:cNvPr id="15" name="Rectangle 14">
            <a:extLst>
              <a:ext uri="{FF2B5EF4-FFF2-40B4-BE49-F238E27FC236}">
                <a16:creationId xmlns:a16="http://schemas.microsoft.com/office/drawing/2014/main" id="{A88F843D-1C1B-C740-AC27-E3238D0F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op art mood board | Katie Mullender">
            <a:extLst>
              <a:ext uri="{FF2B5EF4-FFF2-40B4-BE49-F238E27FC236}">
                <a16:creationId xmlns:a16="http://schemas.microsoft.com/office/drawing/2014/main" id="{5AB9B09E-52F4-A442-CF91-73B9BC6FAFB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898" r="-1" b="10146"/>
          <a:stretch/>
        </p:blipFill>
        <p:spPr bwMode="auto">
          <a:xfrm>
            <a:off x="3068" y="-7"/>
            <a:ext cx="12188932" cy="6857990"/>
          </a:xfrm>
          <a:prstGeom prst="rect">
            <a:avLst/>
          </a:prstGeom>
          <a:noFill/>
        </p:spPr>
      </p:pic>
      <p:sp>
        <p:nvSpPr>
          <p:cNvPr id="17" name="Rectangle">
            <a:extLst>
              <a:ext uri="{FF2B5EF4-FFF2-40B4-BE49-F238E27FC236}">
                <a16:creationId xmlns:a16="http://schemas.microsoft.com/office/drawing/2014/main" id="{9F0EA5A9-0D12-3644-BBEC-6D9D192EB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36092" y="0"/>
            <a:ext cx="4755908" cy="6858001"/>
          </a:xfrm>
          <a:prstGeom prst="rect">
            <a:avLst/>
          </a:prstGeom>
          <a:solidFill>
            <a:schemeClr val="bg1">
              <a:alpha val="85000"/>
            </a:schemeClr>
          </a:solidFill>
          <a:ln w="12700">
            <a:miter lim="400000"/>
          </a:ln>
        </p:spPr>
        <p:txBody>
          <a:bodyPr lIns="50800" tIns="50800" rIns="50800" bIns="50800" anchor="ctr"/>
          <a:lstStyle/>
          <a:p>
            <a:pPr algn="ctr" defTabSz="457200"/>
            <a:endParaRPr sz="2600" cap="all" dirty="0">
              <a:solidFill>
                <a:srgbClr val="FFFFFF"/>
              </a:solidFill>
              <a:sym typeface="Avenir Next"/>
            </a:endParaRPr>
          </a:p>
        </p:txBody>
      </p:sp>
      <p:sp>
        <p:nvSpPr>
          <p:cNvPr id="2" name="Title 1">
            <a:extLst>
              <a:ext uri="{FF2B5EF4-FFF2-40B4-BE49-F238E27FC236}">
                <a16:creationId xmlns:a16="http://schemas.microsoft.com/office/drawing/2014/main" id="{906EF71A-7845-477C-A4B9-3569269BF2A5}"/>
              </a:ext>
            </a:extLst>
          </p:cNvPr>
          <p:cNvSpPr>
            <a:spLocks noGrp="1"/>
          </p:cNvSpPr>
          <p:nvPr>
            <p:ph type="title"/>
          </p:nvPr>
        </p:nvSpPr>
        <p:spPr>
          <a:xfrm>
            <a:off x="7853082" y="1247140"/>
            <a:ext cx="3753224" cy="3450844"/>
          </a:xfrm>
        </p:spPr>
        <p:txBody>
          <a:bodyPr vert="horz" lIns="91440" tIns="45720" rIns="91440" bIns="45720" rtlCol="0" anchor="t">
            <a:normAutofit/>
          </a:bodyPr>
          <a:lstStyle/>
          <a:p>
            <a:pPr>
              <a:lnSpc>
                <a:spcPct val="90000"/>
              </a:lnSpc>
            </a:pPr>
            <a:r>
              <a:rPr lang="en-US" sz="2900">
                <a:effectLst/>
              </a:rPr>
              <a:t>Grade 12 - 4 credits</a:t>
            </a:r>
            <a:br>
              <a:rPr lang="en-US" sz="2900">
                <a:effectLst/>
              </a:rPr>
            </a:br>
            <a:r>
              <a:rPr lang="en-US" sz="2900">
                <a:effectLst/>
              </a:rPr>
              <a:t>English 12 -1</a:t>
            </a:r>
            <a:br>
              <a:rPr lang="en-US" sz="2900">
                <a:effectLst/>
              </a:rPr>
            </a:br>
            <a:r>
              <a:rPr lang="en-US" sz="2900">
                <a:effectLst/>
              </a:rPr>
              <a:t>Modern History -1</a:t>
            </a:r>
            <a:br>
              <a:rPr lang="en-US" sz="2900">
                <a:effectLst/>
              </a:rPr>
            </a:br>
            <a:r>
              <a:rPr lang="en-US" sz="2900">
                <a:effectLst/>
              </a:rPr>
              <a:t>Philosophy (1/2)</a:t>
            </a:r>
            <a:br>
              <a:rPr lang="en-US" sz="2900">
                <a:effectLst/>
              </a:rPr>
            </a:br>
            <a:r>
              <a:rPr lang="en-US" sz="2900">
                <a:effectLst/>
              </a:rPr>
              <a:t>Art History (1/2)</a:t>
            </a:r>
            <a:br>
              <a:rPr lang="en-US" sz="2900">
                <a:effectLst/>
              </a:rPr>
            </a:br>
            <a:r>
              <a:rPr lang="en-US" sz="2900">
                <a:effectLst/>
              </a:rPr>
              <a:t>Rhetoric (1/2)</a:t>
            </a:r>
            <a:br>
              <a:rPr lang="en-US" sz="2900">
                <a:effectLst/>
              </a:rPr>
            </a:br>
            <a:r>
              <a:rPr lang="en-US" sz="2900">
                <a:effectLst/>
              </a:rPr>
              <a:t>Drama (1/2)</a:t>
            </a:r>
            <a:br>
              <a:rPr lang="en-US" sz="2900">
                <a:effectLst/>
              </a:rPr>
            </a:br>
            <a:endParaRPr lang="en-US" sz="2900"/>
          </a:p>
        </p:txBody>
      </p:sp>
      <p:sp>
        <p:nvSpPr>
          <p:cNvPr id="3" name="Text Placeholder 2">
            <a:extLst>
              <a:ext uri="{FF2B5EF4-FFF2-40B4-BE49-F238E27FC236}">
                <a16:creationId xmlns:a16="http://schemas.microsoft.com/office/drawing/2014/main" id="{F2C4565B-B559-81F6-F5E7-061D294CFE66}"/>
              </a:ext>
            </a:extLst>
          </p:cNvPr>
          <p:cNvSpPr>
            <a:spLocks noGrp="1"/>
          </p:cNvSpPr>
          <p:nvPr>
            <p:ph type="body" idx="1"/>
          </p:nvPr>
        </p:nvSpPr>
        <p:spPr>
          <a:xfrm>
            <a:off x="7853082" y="4818126"/>
            <a:ext cx="3753224" cy="1268984"/>
          </a:xfrm>
        </p:spPr>
        <p:txBody>
          <a:bodyPr vert="horz" lIns="91440" tIns="45720" rIns="91440" bIns="45720" rtlCol="0" anchor="b">
            <a:normAutofit/>
          </a:bodyPr>
          <a:lstStyle/>
          <a:p>
            <a:r>
              <a:rPr lang="en-US">
                <a:solidFill>
                  <a:schemeClr val="tx1"/>
                </a:solidFill>
              </a:rPr>
              <a:t>Modern to Postmodern Times – Joanne Juren</a:t>
            </a:r>
          </a:p>
        </p:txBody>
      </p:sp>
      <p:sp>
        <p:nvSpPr>
          <p:cNvPr id="19" name="Rectangle 18">
            <a:extLst>
              <a:ext uri="{FF2B5EF4-FFF2-40B4-BE49-F238E27FC236}">
                <a16:creationId xmlns:a16="http://schemas.microsoft.com/office/drawing/2014/main" id="{A21C8291-E3D5-4240-8FF4-E5213CBCC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6603" y="1375495"/>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1" name="Rectangle 20">
            <a:extLst>
              <a:ext uri="{FF2B5EF4-FFF2-40B4-BE49-F238E27FC236}">
                <a16:creationId xmlns:a16="http://schemas.microsoft.com/office/drawing/2014/main" id="{08B44AFE-C181-7047-8CC9-CA00BD385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734" y="0"/>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3742945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1" name="Rectangle 6150">
            <a:extLst>
              <a:ext uri="{FF2B5EF4-FFF2-40B4-BE49-F238E27FC236}">
                <a16:creationId xmlns:a16="http://schemas.microsoft.com/office/drawing/2014/main" id="{2D03A0B2-4A2F-D846-A5E6-FB7CB9A031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153" name="Rectangle 6152">
            <a:extLst>
              <a:ext uri="{FF2B5EF4-FFF2-40B4-BE49-F238E27FC236}">
                <a16:creationId xmlns:a16="http://schemas.microsoft.com/office/drawing/2014/main" id="{7F573F1D-73A7-FB41-BCAD-FC9AA7DEF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useBgFill="1">
        <p:nvSpPr>
          <p:cNvPr id="6155" name="Rectangle 6154">
            <a:extLst>
              <a:ext uri="{FF2B5EF4-FFF2-40B4-BE49-F238E27FC236}">
                <a16:creationId xmlns:a16="http://schemas.microsoft.com/office/drawing/2014/main" id="{A88F843D-1C1B-C740-AC27-E3238D0F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50EEF0-F289-1091-7B64-6F189B13D2F6}"/>
              </a:ext>
            </a:extLst>
          </p:cNvPr>
          <p:cNvSpPr>
            <a:spLocks noGrp="1"/>
          </p:cNvSpPr>
          <p:nvPr>
            <p:ph type="title"/>
          </p:nvPr>
        </p:nvSpPr>
        <p:spPr>
          <a:xfrm>
            <a:off x="8018633" y="1247140"/>
            <a:ext cx="3608208" cy="3450844"/>
          </a:xfrm>
        </p:spPr>
        <p:txBody>
          <a:bodyPr vert="horz" lIns="91440" tIns="45720" rIns="91440" bIns="45720" rtlCol="0" anchor="t">
            <a:normAutofit/>
          </a:bodyPr>
          <a:lstStyle/>
          <a:p>
            <a:pPr>
              <a:lnSpc>
                <a:spcPct val="90000"/>
              </a:lnSpc>
            </a:pPr>
            <a:r>
              <a:rPr lang="en-US" sz="3000" dirty="0"/>
              <a:t>Math/Science	</a:t>
            </a:r>
            <a:br>
              <a:rPr lang="en-US" sz="3000" dirty="0"/>
            </a:br>
            <a:br>
              <a:rPr lang="en-US" sz="3000" dirty="0"/>
            </a:br>
            <a:r>
              <a:rPr lang="en-US" sz="3000" dirty="0"/>
              <a:t>Many of our former students earn engineering, medical, and other science/math related degrees.</a:t>
            </a:r>
          </a:p>
        </p:txBody>
      </p:sp>
      <p:sp>
        <p:nvSpPr>
          <p:cNvPr id="3" name="Text Placeholder 2">
            <a:extLst>
              <a:ext uri="{FF2B5EF4-FFF2-40B4-BE49-F238E27FC236}">
                <a16:creationId xmlns:a16="http://schemas.microsoft.com/office/drawing/2014/main" id="{BC86C0E8-84C1-9054-F19F-569B0F4251D4}"/>
              </a:ext>
            </a:extLst>
          </p:cNvPr>
          <p:cNvSpPr>
            <a:spLocks noGrp="1"/>
          </p:cNvSpPr>
          <p:nvPr>
            <p:ph type="body" idx="1"/>
          </p:nvPr>
        </p:nvSpPr>
        <p:spPr>
          <a:xfrm>
            <a:off x="8018633" y="4818126"/>
            <a:ext cx="3608208" cy="1268984"/>
          </a:xfrm>
        </p:spPr>
        <p:txBody>
          <a:bodyPr vert="horz" lIns="91440" tIns="45720" rIns="91440" bIns="45720" rtlCol="0" anchor="b">
            <a:normAutofit/>
          </a:bodyPr>
          <a:lstStyle/>
          <a:p>
            <a:r>
              <a:rPr lang="en-US">
                <a:solidFill>
                  <a:schemeClr val="tx1"/>
                </a:solidFill>
              </a:rPr>
              <a:t>Saxon 7/6 – Calculus</a:t>
            </a:r>
          </a:p>
          <a:p>
            <a:r>
              <a:rPr lang="en-US">
                <a:solidFill>
                  <a:schemeClr val="tx1"/>
                </a:solidFill>
              </a:rPr>
              <a:t>Science 6 - Physics</a:t>
            </a:r>
          </a:p>
        </p:txBody>
      </p:sp>
      <p:pic>
        <p:nvPicPr>
          <p:cNvPr id="6146" name="Picture 2" descr="Mathematics &amp; Science Clinic">
            <a:extLst>
              <a:ext uri="{FF2B5EF4-FFF2-40B4-BE49-F238E27FC236}">
                <a16:creationId xmlns:a16="http://schemas.microsoft.com/office/drawing/2014/main" id="{D50CD69F-5F57-A382-72F8-99EAC092DD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42" r="6744"/>
          <a:stretch/>
        </p:blipFill>
        <p:spPr bwMode="auto">
          <a:xfrm>
            <a:off x="20" y="1375492"/>
            <a:ext cx="7453462" cy="5482508"/>
          </a:xfrm>
          <a:prstGeom prst="rect">
            <a:avLst/>
          </a:prstGeom>
          <a:noFill/>
          <a:extLst>
            <a:ext uri="{909E8E84-426E-40DD-AFC4-6F175D3DCCD1}">
              <a14:hiddenFill xmlns:a14="http://schemas.microsoft.com/office/drawing/2010/main">
                <a:solidFill>
                  <a:srgbClr val="FFFFFF"/>
                </a:solidFill>
              </a14:hiddenFill>
            </a:ext>
          </a:extLst>
        </p:spPr>
      </p:pic>
      <p:sp>
        <p:nvSpPr>
          <p:cNvPr id="6157" name="Rectangle 6156">
            <a:extLst>
              <a:ext uri="{FF2B5EF4-FFF2-40B4-BE49-F238E27FC236}">
                <a16:creationId xmlns:a16="http://schemas.microsoft.com/office/drawing/2014/main" id="{47D97D42-A01D-BC41-A1DE-4E2766A4E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159" name="Rectangle 6158">
            <a:extLst>
              <a:ext uri="{FF2B5EF4-FFF2-40B4-BE49-F238E27FC236}">
                <a16:creationId xmlns:a16="http://schemas.microsoft.com/office/drawing/2014/main" id="{B7258F36-452C-D64A-A553-BEE4EAFE4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726012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2D03A0B2-4A2F-D846-A5E6-FB7CB9A031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33" name="Rectangle 1032">
            <a:extLst>
              <a:ext uri="{FF2B5EF4-FFF2-40B4-BE49-F238E27FC236}">
                <a16:creationId xmlns:a16="http://schemas.microsoft.com/office/drawing/2014/main" id="{7F573F1D-73A7-FB41-BCAD-FC9AA7DEF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useBgFill="1">
        <p:nvSpPr>
          <p:cNvPr id="1035" name="Rectangle 1034">
            <a:extLst>
              <a:ext uri="{FF2B5EF4-FFF2-40B4-BE49-F238E27FC236}">
                <a16:creationId xmlns:a16="http://schemas.microsoft.com/office/drawing/2014/main" id="{A88F843D-1C1B-C740-AC27-E3238D0F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D5B0F748-7FA7-4DDF-89A3-7F1D8EE1F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8">
            <a:extLst>
              <a:ext uri="{FF2B5EF4-FFF2-40B4-BE49-F238E27FC236}">
                <a16:creationId xmlns:a16="http://schemas.microsoft.com/office/drawing/2014/main" id="{1903E872-C07A-4030-B584-D321D40CA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408FFA-8389-E4ED-2700-FE8E6421EA89}"/>
              </a:ext>
            </a:extLst>
          </p:cNvPr>
          <p:cNvSpPr>
            <a:spLocks noGrp="1"/>
          </p:cNvSpPr>
          <p:nvPr>
            <p:ph type="title"/>
          </p:nvPr>
        </p:nvSpPr>
        <p:spPr>
          <a:xfrm>
            <a:off x="1777321" y="4309024"/>
            <a:ext cx="9677833" cy="1134452"/>
          </a:xfrm>
        </p:spPr>
        <p:txBody>
          <a:bodyPr vert="horz" lIns="91440" tIns="45720" rIns="91440" bIns="45720" rtlCol="0" anchor="ctr">
            <a:normAutofit fontScale="90000"/>
          </a:bodyPr>
          <a:lstStyle/>
          <a:p>
            <a:pPr algn="ctr">
              <a:lnSpc>
                <a:spcPct val="90000"/>
              </a:lnSpc>
            </a:pPr>
            <a:r>
              <a:rPr lang="en-US" sz="3800" dirty="0"/>
              <a:t>HEP TX has 2 fully equipped</a:t>
            </a:r>
            <a:br>
              <a:rPr lang="en-US" sz="3800" dirty="0"/>
            </a:br>
            <a:r>
              <a:rPr lang="en-US" sz="3800" dirty="0"/>
              <a:t> science labs.</a:t>
            </a:r>
            <a:br>
              <a:rPr lang="en-US" sz="3800" dirty="0"/>
            </a:br>
            <a:endParaRPr lang="en-US" sz="3800" dirty="0"/>
          </a:p>
        </p:txBody>
      </p:sp>
      <p:sp>
        <p:nvSpPr>
          <p:cNvPr id="3" name="Text Placeholder 2">
            <a:extLst>
              <a:ext uri="{FF2B5EF4-FFF2-40B4-BE49-F238E27FC236}">
                <a16:creationId xmlns:a16="http://schemas.microsoft.com/office/drawing/2014/main" id="{AF959B0D-84D7-8DCA-4C37-F4F8A6675281}"/>
              </a:ext>
            </a:extLst>
          </p:cNvPr>
          <p:cNvSpPr>
            <a:spLocks noGrp="1"/>
          </p:cNvSpPr>
          <p:nvPr>
            <p:ph type="body" idx="1"/>
          </p:nvPr>
        </p:nvSpPr>
        <p:spPr>
          <a:xfrm>
            <a:off x="1777321" y="5455664"/>
            <a:ext cx="9677834" cy="613921"/>
          </a:xfrm>
        </p:spPr>
        <p:txBody>
          <a:bodyPr vert="horz" lIns="91440" tIns="45720" rIns="91440" bIns="45720" rtlCol="0" anchor="b">
            <a:normAutofit fontScale="70000" lnSpcReduction="20000"/>
          </a:bodyPr>
          <a:lstStyle/>
          <a:p>
            <a:pPr algn="ctr">
              <a:lnSpc>
                <a:spcPct val="100000"/>
              </a:lnSpc>
            </a:pPr>
            <a:r>
              <a:rPr lang="en-US" sz="1700" dirty="0">
                <a:solidFill>
                  <a:schemeClr val="tx1"/>
                </a:solidFill>
              </a:rPr>
              <a:t>Students experience hands-on activities in all science classes from PreK – 12</a:t>
            </a:r>
            <a:r>
              <a:rPr lang="en-US" sz="1700" baseline="30000" dirty="0">
                <a:solidFill>
                  <a:schemeClr val="tx1"/>
                </a:solidFill>
              </a:rPr>
              <a:t>th</a:t>
            </a:r>
            <a:r>
              <a:rPr lang="en-US" sz="1700" dirty="0">
                <a:solidFill>
                  <a:schemeClr val="tx1"/>
                </a:solidFill>
              </a:rPr>
              <a:t> grade.</a:t>
            </a:r>
          </a:p>
          <a:p>
            <a:pPr algn="ctr">
              <a:lnSpc>
                <a:spcPct val="100000"/>
              </a:lnSpc>
            </a:pPr>
            <a:r>
              <a:rPr lang="en-US" sz="1700" dirty="0">
                <a:solidFill>
                  <a:schemeClr val="tx1"/>
                </a:solidFill>
              </a:rPr>
              <a:t>Life sciences, chemistry, physics, engineering, and technology provide students with great opportunities to explore future careers.</a:t>
            </a:r>
          </a:p>
        </p:txBody>
      </p:sp>
      <p:pic>
        <p:nvPicPr>
          <p:cNvPr id="1026" name="Picture 2" descr="Science Lab">
            <a:extLst>
              <a:ext uri="{FF2B5EF4-FFF2-40B4-BE49-F238E27FC236}">
                <a16:creationId xmlns:a16="http://schemas.microsoft.com/office/drawing/2014/main" id="{27C31810-8537-D5BA-5233-A0E98D4D579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77260" y="627797"/>
            <a:ext cx="6477958" cy="3238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873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2D03A0B2-4A2F-D846-A5E6-FB7CB9A031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57" name="Rectangle 2056">
            <a:extLst>
              <a:ext uri="{FF2B5EF4-FFF2-40B4-BE49-F238E27FC236}">
                <a16:creationId xmlns:a16="http://schemas.microsoft.com/office/drawing/2014/main" id="{7F573F1D-73A7-FB41-BCAD-FC9AA7DEF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useBgFill="1">
        <p:nvSpPr>
          <p:cNvPr id="2059" name="Rectangle 2058">
            <a:extLst>
              <a:ext uri="{FF2B5EF4-FFF2-40B4-BE49-F238E27FC236}">
                <a16:creationId xmlns:a16="http://schemas.microsoft.com/office/drawing/2014/main" id="{A88F843D-1C1B-C740-AC27-E3238D0F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Rectangle 2060">
            <a:extLst>
              <a:ext uri="{FF2B5EF4-FFF2-40B4-BE49-F238E27FC236}">
                <a16:creationId xmlns:a16="http://schemas.microsoft.com/office/drawing/2014/main" id="{D5B0F748-7FA7-4DDF-89A3-7F1D8EE1F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Rectangle 2062">
            <a:extLst>
              <a:ext uri="{FF2B5EF4-FFF2-40B4-BE49-F238E27FC236}">
                <a16:creationId xmlns:a16="http://schemas.microsoft.com/office/drawing/2014/main" id="{1903E872-C07A-4030-B584-D321D40CA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585B14-576F-019A-F24F-FD4A06B33A39}"/>
              </a:ext>
            </a:extLst>
          </p:cNvPr>
          <p:cNvSpPr>
            <a:spLocks noGrp="1"/>
          </p:cNvSpPr>
          <p:nvPr>
            <p:ph type="title"/>
          </p:nvPr>
        </p:nvSpPr>
        <p:spPr>
          <a:xfrm>
            <a:off x="1777321" y="4309024"/>
            <a:ext cx="9677833" cy="1134452"/>
          </a:xfrm>
        </p:spPr>
        <p:txBody>
          <a:bodyPr vert="horz" lIns="91440" tIns="45720" rIns="91440" bIns="45720" rtlCol="0" anchor="ctr">
            <a:normAutofit/>
          </a:bodyPr>
          <a:lstStyle/>
          <a:p>
            <a:pPr algn="ctr">
              <a:lnSpc>
                <a:spcPct val="90000"/>
              </a:lnSpc>
            </a:pPr>
            <a:r>
              <a:rPr lang="en-US" sz="5100"/>
              <a:t>Tower Garden – new in 2023</a:t>
            </a:r>
          </a:p>
        </p:txBody>
      </p:sp>
      <p:sp>
        <p:nvSpPr>
          <p:cNvPr id="3" name="Text Placeholder 2">
            <a:extLst>
              <a:ext uri="{FF2B5EF4-FFF2-40B4-BE49-F238E27FC236}">
                <a16:creationId xmlns:a16="http://schemas.microsoft.com/office/drawing/2014/main" id="{23A45844-B598-740C-3D41-76191BACD174}"/>
              </a:ext>
            </a:extLst>
          </p:cNvPr>
          <p:cNvSpPr>
            <a:spLocks noGrp="1"/>
          </p:cNvSpPr>
          <p:nvPr>
            <p:ph type="body" idx="1"/>
          </p:nvPr>
        </p:nvSpPr>
        <p:spPr>
          <a:xfrm>
            <a:off x="1777321" y="5455664"/>
            <a:ext cx="9677834" cy="613921"/>
          </a:xfrm>
        </p:spPr>
        <p:txBody>
          <a:bodyPr vert="horz" lIns="91440" tIns="45720" rIns="91440" bIns="45720" rtlCol="0" anchor="b">
            <a:normAutofit/>
          </a:bodyPr>
          <a:lstStyle/>
          <a:p>
            <a:pPr algn="ctr">
              <a:lnSpc>
                <a:spcPct val="100000"/>
              </a:lnSpc>
            </a:pPr>
            <a:r>
              <a:rPr lang="en-US" sz="1700">
                <a:solidFill>
                  <a:schemeClr val="tx1"/>
                </a:solidFill>
              </a:rPr>
              <a:t>Botony, Biology, and Classical School students will learn to grow food on a Tower Garden!</a:t>
            </a:r>
          </a:p>
        </p:txBody>
      </p:sp>
      <p:pic>
        <p:nvPicPr>
          <p:cNvPr id="2050" name="Picture 2" descr="FLEX Growing System from TowerGarden.com - ATL Urban Farms">
            <a:extLst>
              <a:ext uri="{FF2B5EF4-FFF2-40B4-BE49-F238E27FC236}">
                <a16:creationId xmlns:a16="http://schemas.microsoft.com/office/drawing/2014/main" id="{F51EC952-7AB6-C356-E4B2-5B7716E456A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77260" y="627797"/>
            <a:ext cx="6477958" cy="3238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98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D03A0B2-4A2F-D846-A5E6-FB7CB9A031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Rectangle 11">
            <a:extLst>
              <a:ext uri="{FF2B5EF4-FFF2-40B4-BE49-F238E27FC236}">
                <a16:creationId xmlns:a16="http://schemas.microsoft.com/office/drawing/2014/main" id="{7F573F1D-73A7-FB41-BCAD-FC9AA7DEF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useBgFill="1">
        <p:nvSpPr>
          <p:cNvPr id="14" name="Rectangle 13">
            <a:extLst>
              <a:ext uri="{FF2B5EF4-FFF2-40B4-BE49-F238E27FC236}">
                <a16:creationId xmlns:a16="http://schemas.microsoft.com/office/drawing/2014/main" id="{A88F843D-1C1B-C740-AC27-E3238D0F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5B0F748-7FA7-4DDF-89A3-7F1D8EE1F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903E872-C07A-4030-B584-D321D40CA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59FC8A-C93A-BBD7-F13D-DB28C865F70A}"/>
              </a:ext>
            </a:extLst>
          </p:cNvPr>
          <p:cNvSpPr>
            <a:spLocks noGrp="1"/>
          </p:cNvSpPr>
          <p:nvPr>
            <p:ph type="title"/>
          </p:nvPr>
        </p:nvSpPr>
        <p:spPr>
          <a:xfrm>
            <a:off x="1777321" y="4309024"/>
            <a:ext cx="9677833" cy="1134452"/>
          </a:xfrm>
        </p:spPr>
        <p:txBody>
          <a:bodyPr vert="horz" lIns="91440" tIns="45720" rIns="91440" bIns="45720" rtlCol="0" anchor="ctr">
            <a:normAutofit/>
          </a:bodyPr>
          <a:lstStyle/>
          <a:p>
            <a:pPr algn="ctr"/>
            <a:r>
              <a:rPr lang="en-US" sz="6000"/>
              <a:t>STEM</a:t>
            </a:r>
          </a:p>
        </p:txBody>
      </p:sp>
      <p:sp>
        <p:nvSpPr>
          <p:cNvPr id="3" name="Text Placeholder 2">
            <a:extLst>
              <a:ext uri="{FF2B5EF4-FFF2-40B4-BE49-F238E27FC236}">
                <a16:creationId xmlns:a16="http://schemas.microsoft.com/office/drawing/2014/main" id="{384F1494-F068-BE51-A556-9AC2EE7EB405}"/>
              </a:ext>
            </a:extLst>
          </p:cNvPr>
          <p:cNvSpPr>
            <a:spLocks noGrp="1"/>
          </p:cNvSpPr>
          <p:nvPr>
            <p:ph type="body" idx="1"/>
          </p:nvPr>
        </p:nvSpPr>
        <p:spPr>
          <a:xfrm>
            <a:off x="1777321" y="5455664"/>
            <a:ext cx="9677834" cy="613921"/>
          </a:xfrm>
        </p:spPr>
        <p:txBody>
          <a:bodyPr vert="horz" lIns="91440" tIns="45720" rIns="91440" bIns="45720" rtlCol="0" anchor="b">
            <a:normAutofit/>
          </a:bodyPr>
          <a:lstStyle/>
          <a:p>
            <a:pPr algn="ctr">
              <a:lnSpc>
                <a:spcPct val="100000"/>
              </a:lnSpc>
            </a:pPr>
            <a:r>
              <a:rPr lang="en-US" sz="1100">
                <a:solidFill>
                  <a:schemeClr val="tx1"/>
                </a:solidFill>
              </a:rPr>
              <a:t>HEP offers STEM classes for grades 3-12.</a:t>
            </a:r>
          </a:p>
          <a:p>
            <a:pPr algn="ctr">
              <a:lnSpc>
                <a:spcPct val="100000"/>
              </a:lnSpc>
            </a:pPr>
            <a:r>
              <a:rPr lang="en-US" sz="1100">
                <a:solidFill>
                  <a:schemeClr val="tx1"/>
                </a:solidFill>
              </a:rPr>
              <a:t>We offer a STEAM Camp in the summer for grades K-12.</a:t>
            </a:r>
          </a:p>
        </p:txBody>
      </p:sp>
      <p:pic>
        <p:nvPicPr>
          <p:cNvPr id="5" name="Picture 4" descr="Logo, company name&#10;&#10;Description automatically generated">
            <a:extLst>
              <a:ext uri="{FF2B5EF4-FFF2-40B4-BE49-F238E27FC236}">
                <a16:creationId xmlns:a16="http://schemas.microsoft.com/office/drawing/2014/main" id="{197DFCC1-8319-EAC7-790F-CC8121B957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7898" y="627797"/>
            <a:ext cx="8676682" cy="3238979"/>
          </a:xfrm>
          <a:prstGeom prst="rect">
            <a:avLst/>
          </a:prstGeom>
        </p:spPr>
      </p:pic>
    </p:spTree>
    <p:extLst>
      <p:ext uri="{BB962C8B-B14F-4D97-AF65-F5344CB8AC3E}">
        <p14:creationId xmlns:p14="http://schemas.microsoft.com/office/powerpoint/2010/main" val="2433209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5" name="Rectangle 7174">
            <a:extLst>
              <a:ext uri="{FF2B5EF4-FFF2-40B4-BE49-F238E27FC236}">
                <a16:creationId xmlns:a16="http://schemas.microsoft.com/office/drawing/2014/main" id="{2D03A0B2-4A2F-D846-A5E6-FB7CB9A031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177" name="Rectangle 7176">
            <a:extLst>
              <a:ext uri="{FF2B5EF4-FFF2-40B4-BE49-F238E27FC236}">
                <a16:creationId xmlns:a16="http://schemas.microsoft.com/office/drawing/2014/main" id="{7F573F1D-73A7-FB41-BCAD-FC9AA7DEF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useBgFill="1">
        <p:nvSpPr>
          <p:cNvPr id="7179" name="Rectangle 7178">
            <a:extLst>
              <a:ext uri="{FF2B5EF4-FFF2-40B4-BE49-F238E27FC236}">
                <a16:creationId xmlns:a16="http://schemas.microsoft.com/office/drawing/2014/main" id="{A88F843D-1C1B-C740-AC27-E3238D0F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C5E924-22D8-36BC-6D39-54311155792D}"/>
              </a:ext>
            </a:extLst>
          </p:cNvPr>
          <p:cNvSpPr>
            <a:spLocks noGrp="1"/>
          </p:cNvSpPr>
          <p:nvPr>
            <p:ph type="title"/>
          </p:nvPr>
        </p:nvSpPr>
        <p:spPr>
          <a:xfrm>
            <a:off x="8018633" y="1247140"/>
            <a:ext cx="3608208" cy="3450844"/>
          </a:xfrm>
        </p:spPr>
        <p:txBody>
          <a:bodyPr vert="horz" lIns="91440" tIns="45720" rIns="91440" bIns="45720" rtlCol="0" anchor="t">
            <a:normAutofit/>
          </a:bodyPr>
          <a:lstStyle/>
          <a:p>
            <a:r>
              <a:rPr lang="en-US" sz="4800" dirty="0"/>
              <a:t>Electives	</a:t>
            </a:r>
          </a:p>
        </p:txBody>
      </p:sp>
      <p:sp>
        <p:nvSpPr>
          <p:cNvPr id="3" name="Text Placeholder 2">
            <a:extLst>
              <a:ext uri="{FF2B5EF4-FFF2-40B4-BE49-F238E27FC236}">
                <a16:creationId xmlns:a16="http://schemas.microsoft.com/office/drawing/2014/main" id="{46925BEF-E81F-29AB-4A93-341BFAC16709}"/>
              </a:ext>
            </a:extLst>
          </p:cNvPr>
          <p:cNvSpPr>
            <a:spLocks noGrp="1"/>
          </p:cNvSpPr>
          <p:nvPr>
            <p:ph type="body" idx="1"/>
          </p:nvPr>
        </p:nvSpPr>
        <p:spPr>
          <a:xfrm>
            <a:off x="8018633" y="4818126"/>
            <a:ext cx="3608208" cy="1268984"/>
          </a:xfrm>
        </p:spPr>
        <p:txBody>
          <a:bodyPr vert="horz" lIns="91440" tIns="45720" rIns="91440" bIns="45720" rtlCol="0" anchor="b">
            <a:normAutofit/>
          </a:bodyPr>
          <a:lstStyle/>
          <a:p>
            <a:pPr>
              <a:lnSpc>
                <a:spcPct val="100000"/>
              </a:lnSpc>
            </a:pPr>
            <a:r>
              <a:rPr lang="en-US" sz="1900" dirty="0">
                <a:solidFill>
                  <a:schemeClr val="tx1"/>
                </a:solidFill>
              </a:rPr>
              <a:t>Art, Music, Psychology, Logic, Speech, Sewing/Quilting, Culinary,  and many more	</a:t>
            </a:r>
          </a:p>
        </p:txBody>
      </p:sp>
      <p:pic>
        <p:nvPicPr>
          <p:cNvPr id="7170" name="Picture 2" descr="Electives - T.I.M.E. Community High Schools">
            <a:extLst>
              <a:ext uri="{FF2B5EF4-FFF2-40B4-BE49-F238E27FC236}">
                <a16:creationId xmlns:a16="http://schemas.microsoft.com/office/drawing/2014/main" id="{FBEB9DBB-295D-7ED5-F3FA-E4216313EE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532"/>
          <a:stretch/>
        </p:blipFill>
        <p:spPr bwMode="auto">
          <a:xfrm>
            <a:off x="270803" y="776778"/>
            <a:ext cx="7453462" cy="5482508"/>
          </a:xfrm>
          <a:prstGeom prst="rect">
            <a:avLst/>
          </a:prstGeom>
          <a:noFill/>
          <a:extLst>
            <a:ext uri="{909E8E84-426E-40DD-AFC4-6F175D3DCCD1}">
              <a14:hiddenFill xmlns:a14="http://schemas.microsoft.com/office/drawing/2010/main">
                <a:solidFill>
                  <a:srgbClr val="FFFFFF"/>
                </a:solidFill>
              </a14:hiddenFill>
            </a:ext>
          </a:extLst>
        </p:spPr>
      </p:pic>
      <p:sp>
        <p:nvSpPr>
          <p:cNvPr id="7181" name="Rectangle 7180">
            <a:extLst>
              <a:ext uri="{FF2B5EF4-FFF2-40B4-BE49-F238E27FC236}">
                <a16:creationId xmlns:a16="http://schemas.microsoft.com/office/drawing/2014/main" id="{47D97D42-A01D-BC41-A1DE-4E2766A4E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183" name="Rectangle 7182">
            <a:extLst>
              <a:ext uri="{FF2B5EF4-FFF2-40B4-BE49-F238E27FC236}">
                <a16:creationId xmlns:a16="http://schemas.microsoft.com/office/drawing/2014/main" id="{B7258F36-452C-D64A-A553-BEE4EAFE4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2669546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AF988-D561-5E57-CCD8-C58678E0A639}"/>
              </a:ext>
            </a:extLst>
          </p:cNvPr>
          <p:cNvSpPr>
            <a:spLocks noGrp="1"/>
          </p:cNvSpPr>
          <p:nvPr>
            <p:ph type="title"/>
          </p:nvPr>
        </p:nvSpPr>
        <p:spPr/>
        <p:txBody>
          <a:bodyPr/>
          <a:lstStyle/>
          <a:p>
            <a:br>
              <a:rPr lang="en-US" dirty="0"/>
            </a:br>
            <a:r>
              <a:rPr lang="en-US" dirty="0"/>
              <a:t>          Our Mission</a:t>
            </a:r>
          </a:p>
        </p:txBody>
      </p:sp>
      <p:sp>
        <p:nvSpPr>
          <p:cNvPr id="3" name="Content Placeholder 2">
            <a:extLst>
              <a:ext uri="{FF2B5EF4-FFF2-40B4-BE49-F238E27FC236}">
                <a16:creationId xmlns:a16="http://schemas.microsoft.com/office/drawing/2014/main" id="{7A3A2925-E076-B259-41DD-69EB41409220}"/>
              </a:ext>
            </a:extLst>
          </p:cNvPr>
          <p:cNvSpPr>
            <a:spLocks noGrp="1"/>
          </p:cNvSpPr>
          <p:nvPr>
            <p:ph idx="1"/>
          </p:nvPr>
        </p:nvSpPr>
        <p:spPr/>
        <p:txBody>
          <a:bodyPr/>
          <a:lstStyle/>
          <a:p>
            <a:pPr marL="0" marR="457200"/>
            <a:r>
              <a:rPr lang="en-US" sz="1800" dirty="0">
                <a:effectLst/>
                <a:latin typeface="Times New Roman" panose="02020603050405020304" pitchFamily="18" charset="0"/>
                <a:ea typeface="Times New Roman" panose="02020603050405020304" pitchFamily="18" charset="0"/>
              </a:rPr>
              <a:t>The Home Education Partnership of Texas exists to enhance and strengthen home education opportunities in Texas by: </a:t>
            </a:r>
          </a:p>
          <a:p>
            <a:pPr marL="342900" marR="457200" lvl="0" indent="-342900">
              <a:spcBef>
                <a:spcPts val="500"/>
              </a:spcBef>
              <a:spcAft>
                <a:spcPts val="500"/>
              </a:spcAf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Providing educational courses and curriculum, and opportunities for recognition, recreation and achievement to homeschooling students and families; </a:t>
            </a:r>
          </a:p>
          <a:p>
            <a:pPr marL="342900" marR="457200" lvl="0" indent="-342900">
              <a:spcBef>
                <a:spcPts val="500"/>
              </a:spcBef>
              <a:spcAft>
                <a:spcPts val="500"/>
              </a:spcAf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Facilitating communication and collaboration among participants and supporters in the home education community; </a:t>
            </a:r>
          </a:p>
          <a:p>
            <a:pPr marL="342900" marR="457200" lvl="0" indent="-342900">
              <a:spcBef>
                <a:spcPts val="500"/>
              </a:spcBef>
              <a:spcAft>
                <a:spcPts val="500"/>
              </a:spcAf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Linking homeschooling students and families with appropriate educational resources;</a:t>
            </a:r>
          </a:p>
          <a:p>
            <a:pPr marL="342900" marR="457200" lvl="0" indent="-342900">
              <a:spcBef>
                <a:spcPts val="500"/>
              </a:spcBef>
              <a:spcAft>
                <a:spcPts val="500"/>
              </a:spcAf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Advocating on behalf of home education to the general public, media, and educational and governmental agencies. </a:t>
            </a:r>
          </a:p>
          <a:p>
            <a:pPr marL="0" indent="0">
              <a:buNone/>
            </a:pPr>
            <a:endParaRPr lang="en-US" dirty="0"/>
          </a:p>
        </p:txBody>
      </p:sp>
      <p:pic>
        <p:nvPicPr>
          <p:cNvPr id="4" name="Picture 3" descr="HEPTexas">
            <a:extLst>
              <a:ext uri="{FF2B5EF4-FFF2-40B4-BE49-F238E27FC236}">
                <a16:creationId xmlns:a16="http://schemas.microsoft.com/office/drawing/2014/main" id="{68F1F096-F1E2-AD46-C72D-36B437B72D9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95125" y="814803"/>
            <a:ext cx="1341120" cy="1268095"/>
          </a:xfrm>
          <a:prstGeom prst="rect">
            <a:avLst/>
          </a:prstGeom>
          <a:noFill/>
          <a:ln>
            <a:noFill/>
          </a:ln>
        </p:spPr>
      </p:pic>
    </p:spTree>
    <p:extLst>
      <p:ext uri="{BB962C8B-B14F-4D97-AF65-F5344CB8AC3E}">
        <p14:creationId xmlns:p14="http://schemas.microsoft.com/office/powerpoint/2010/main" val="42366550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2D03A0B2-4A2F-D846-A5E6-FB7CB9A031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33" name="Rectangle 1032">
            <a:extLst>
              <a:ext uri="{FF2B5EF4-FFF2-40B4-BE49-F238E27FC236}">
                <a16:creationId xmlns:a16="http://schemas.microsoft.com/office/drawing/2014/main" id="{7F573F1D-73A7-FB41-BCAD-FC9AA7DEF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useBgFill="1">
        <p:nvSpPr>
          <p:cNvPr id="1035" name="Rectangle 1034">
            <a:extLst>
              <a:ext uri="{FF2B5EF4-FFF2-40B4-BE49-F238E27FC236}">
                <a16:creationId xmlns:a16="http://schemas.microsoft.com/office/drawing/2014/main" id="{A88F843D-1C1B-C740-AC27-E3238D0F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A21C8291-E3D5-4240-8FF4-E5213CBCC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39" name="Rectangle 1038">
            <a:extLst>
              <a:ext uri="{FF2B5EF4-FFF2-40B4-BE49-F238E27FC236}">
                <a16:creationId xmlns:a16="http://schemas.microsoft.com/office/drawing/2014/main" id="{08B44AFE-C181-7047-8CC9-CA00BD385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4E3E1372-9256-420E-64CE-CB4BD9AE6CC4}"/>
              </a:ext>
            </a:extLst>
          </p:cNvPr>
          <p:cNvSpPr>
            <a:spLocks noGrp="1"/>
          </p:cNvSpPr>
          <p:nvPr>
            <p:ph type="title"/>
          </p:nvPr>
        </p:nvSpPr>
        <p:spPr>
          <a:xfrm>
            <a:off x="3229057" y="4320541"/>
            <a:ext cx="8393008" cy="1179508"/>
          </a:xfrm>
        </p:spPr>
        <p:txBody>
          <a:bodyPr vert="horz" lIns="91440" tIns="45720" rIns="91440" bIns="45720" rtlCol="0" anchor="b">
            <a:normAutofit/>
          </a:bodyPr>
          <a:lstStyle/>
          <a:p>
            <a:r>
              <a:rPr lang="en-US" dirty="0"/>
              <a:t>IOWA Testing</a:t>
            </a:r>
          </a:p>
        </p:txBody>
      </p:sp>
      <p:sp>
        <p:nvSpPr>
          <p:cNvPr id="3" name="Text Placeholder 2">
            <a:extLst>
              <a:ext uri="{FF2B5EF4-FFF2-40B4-BE49-F238E27FC236}">
                <a16:creationId xmlns:a16="http://schemas.microsoft.com/office/drawing/2014/main" id="{19E51009-087D-656A-8858-C35181D3E468}"/>
              </a:ext>
            </a:extLst>
          </p:cNvPr>
          <p:cNvSpPr>
            <a:spLocks noGrp="1"/>
          </p:cNvSpPr>
          <p:nvPr>
            <p:ph type="body" idx="1"/>
          </p:nvPr>
        </p:nvSpPr>
        <p:spPr>
          <a:xfrm>
            <a:off x="3229057" y="5452281"/>
            <a:ext cx="8395223" cy="634829"/>
          </a:xfrm>
        </p:spPr>
        <p:txBody>
          <a:bodyPr vert="horz" lIns="91440" tIns="45720" rIns="91440" bIns="45720" rtlCol="0" anchor="b">
            <a:normAutofit/>
          </a:bodyPr>
          <a:lstStyle/>
          <a:p>
            <a:pPr>
              <a:lnSpc>
                <a:spcPct val="100000"/>
              </a:lnSpc>
            </a:pPr>
            <a:r>
              <a:rPr lang="en-US" sz="1100">
                <a:solidFill>
                  <a:schemeClr val="tx1"/>
                </a:solidFill>
              </a:rPr>
              <a:t>May 16 and 17</a:t>
            </a:r>
          </a:p>
          <a:p>
            <a:pPr>
              <a:lnSpc>
                <a:spcPct val="100000"/>
              </a:lnSpc>
            </a:pPr>
            <a:r>
              <a:rPr lang="en-US" sz="1100">
                <a:solidFill>
                  <a:schemeClr val="tx1"/>
                </a:solidFill>
              </a:rPr>
              <a:t>All homeschoolers are welcome to test with HEP Tx.</a:t>
            </a:r>
          </a:p>
        </p:txBody>
      </p:sp>
      <p:pic>
        <p:nvPicPr>
          <p:cNvPr id="1026" name="Picture 2" descr="Standardized Testing Pros and Cons - Does It Improve Education?">
            <a:extLst>
              <a:ext uri="{FF2B5EF4-FFF2-40B4-BE49-F238E27FC236}">
                <a16:creationId xmlns:a16="http://schemas.microsoft.com/office/drawing/2014/main" id="{B3115E92-6224-8803-BBE4-105D58BB7DB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29058" y="1357951"/>
            <a:ext cx="7405258" cy="2756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70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0B9AC-8FAA-D34F-26D3-EEB9D0088740}"/>
              </a:ext>
            </a:extLst>
          </p:cNvPr>
          <p:cNvSpPr>
            <a:spLocks noGrp="1"/>
          </p:cNvSpPr>
          <p:nvPr>
            <p:ph type="title"/>
          </p:nvPr>
        </p:nvSpPr>
        <p:spPr/>
        <p:txBody>
          <a:bodyPr/>
          <a:lstStyle/>
          <a:p>
            <a:r>
              <a:rPr lang="en-US" dirty="0"/>
              <a:t>Camps and Academic Classes are offered in the summer.</a:t>
            </a:r>
          </a:p>
        </p:txBody>
      </p:sp>
      <p:sp>
        <p:nvSpPr>
          <p:cNvPr id="3" name="Text Placeholder 2">
            <a:extLst>
              <a:ext uri="{FF2B5EF4-FFF2-40B4-BE49-F238E27FC236}">
                <a16:creationId xmlns:a16="http://schemas.microsoft.com/office/drawing/2014/main" id="{6BC83779-F81A-D1A7-AB46-DB5E80E66774}"/>
              </a:ext>
            </a:extLst>
          </p:cNvPr>
          <p:cNvSpPr>
            <a:spLocks noGrp="1"/>
          </p:cNvSpPr>
          <p:nvPr>
            <p:ph type="body" idx="1"/>
          </p:nvPr>
        </p:nvSpPr>
        <p:spPr/>
        <p:txBody>
          <a:bodyPr/>
          <a:lstStyle/>
          <a:p>
            <a:r>
              <a:rPr lang="en-US" dirty="0"/>
              <a:t>Speech, Logic, Writing, Sports, Music, and more…..</a:t>
            </a:r>
          </a:p>
        </p:txBody>
      </p:sp>
    </p:spTree>
    <p:extLst>
      <p:ext uri="{BB962C8B-B14F-4D97-AF65-F5344CB8AC3E}">
        <p14:creationId xmlns:p14="http://schemas.microsoft.com/office/powerpoint/2010/main" val="36692463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ED128-643C-44F0-6C9C-CD04C90156F5}"/>
              </a:ext>
            </a:extLst>
          </p:cNvPr>
          <p:cNvSpPr>
            <a:spLocks noGrp="1"/>
          </p:cNvSpPr>
          <p:nvPr>
            <p:ph type="title"/>
          </p:nvPr>
        </p:nvSpPr>
        <p:spPr/>
        <p:txBody>
          <a:bodyPr/>
          <a:lstStyle/>
          <a:p>
            <a:br>
              <a:rPr lang="en-US" dirty="0"/>
            </a:br>
            <a:r>
              <a:rPr lang="en-US" dirty="0"/>
              <a:t>SAT Math Hack Camp coming this summer!</a:t>
            </a:r>
          </a:p>
        </p:txBody>
      </p:sp>
      <p:sp>
        <p:nvSpPr>
          <p:cNvPr id="3" name="Text Placeholder 2">
            <a:extLst>
              <a:ext uri="{FF2B5EF4-FFF2-40B4-BE49-F238E27FC236}">
                <a16:creationId xmlns:a16="http://schemas.microsoft.com/office/drawing/2014/main" id="{C553CD9F-BC31-6A5C-804A-F1C887954A9D}"/>
              </a:ext>
            </a:extLst>
          </p:cNvPr>
          <p:cNvSpPr>
            <a:spLocks noGrp="1"/>
          </p:cNvSpPr>
          <p:nvPr>
            <p:ph type="body" idx="1"/>
          </p:nvPr>
        </p:nvSpPr>
        <p:spPr/>
        <p:txBody>
          <a:bodyPr>
            <a:normAutofit fontScale="92500"/>
          </a:bodyPr>
          <a:lstStyle/>
          <a:p>
            <a:r>
              <a:rPr lang="en-US" dirty="0"/>
              <a:t>Need help scoring high on the math section of the SAT, then this camp is for you! Learning these 25 math hacks will help you to score 700 on the SAT Math.</a:t>
            </a:r>
          </a:p>
        </p:txBody>
      </p:sp>
    </p:spTree>
    <p:extLst>
      <p:ext uri="{BB962C8B-B14F-4D97-AF65-F5344CB8AC3E}">
        <p14:creationId xmlns:p14="http://schemas.microsoft.com/office/powerpoint/2010/main" val="26187110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7" name="Rectangle 10246">
            <a:extLst>
              <a:ext uri="{FF2B5EF4-FFF2-40B4-BE49-F238E27FC236}">
                <a16:creationId xmlns:a16="http://schemas.microsoft.com/office/drawing/2014/main" id="{2D03A0B2-4A2F-D846-A5E6-FB7CB9A031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249" name="Rectangle 10248">
            <a:extLst>
              <a:ext uri="{FF2B5EF4-FFF2-40B4-BE49-F238E27FC236}">
                <a16:creationId xmlns:a16="http://schemas.microsoft.com/office/drawing/2014/main" id="{7F573F1D-73A7-FB41-BCAD-FC9AA7DEF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useBgFill="1">
        <p:nvSpPr>
          <p:cNvPr id="10251" name="Rectangle 10250">
            <a:extLst>
              <a:ext uri="{FF2B5EF4-FFF2-40B4-BE49-F238E27FC236}">
                <a16:creationId xmlns:a16="http://schemas.microsoft.com/office/drawing/2014/main" id="{A88F843D-1C1B-C740-AC27-E3238D0F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030762-674F-C341-CBA4-E45FB1CE776B}"/>
              </a:ext>
            </a:extLst>
          </p:cNvPr>
          <p:cNvSpPr>
            <a:spLocks noGrp="1"/>
          </p:cNvSpPr>
          <p:nvPr>
            <p:ph type="title"/>
          </p:nvPr>
        </p:nvSpPr>
        <p:spPr>
          <a:xfrm>
            <a:off x="8018633" y="1247140"/>
            <a:ext cx="3608208" cy="3450844"/>
          </a:xfrm>
        </p:spPr>
        <p:txBody>
          <a:bodyPr vert="horz" lIns="91440" tIns="45720" rIns="91440" bIns="45720" rtlCol="0" anchor="t">
            <a:normAutofit/>
          </a:bodyPr>
          <a:lstStyle/>
          <a:p>
            <a:r>
              <a:rPr lang="en-US" sz="4800"/>
              <a:t>Classes for 2023-24</a:t>
            </a:r>
          </a:p>
        </p:txBody>
      </p:sp>
      <p:sp>
        <p:nvSpPr>
          <p:cNvPr id="3" name="Text Placeholder 2">
            <a:extLst>
              <a:ext uri="{FF2B5EF4-FFF2-40B4-BE49-F238E27FC236}">
                <a16:creationId xmlns:a16="http://schemas.microsoft.com/office/drawing/2014/main" id="{747C3255-0790-51C5-A6BD-F99F50D50751}"/>
              </a:ext>
            </a:extLst>
          </p:cNvPr>
          <p:cNvSpPr>
            <a:spLocks noGrp="1"/>
          </p:cNvSpPr>
          <p:nvPr>
            <p:ph type="body" idx="1"/>
          </p:nvPr>
        </p:nvSpPr>
        <p:spPr>
          <a:xfrm>
            <a:off x="8018633" y="4818126"/>
            <a:ext cx="3608208" cy="1268984"/>
          </a:xfrm>
        </p:spPr>
        <p:txBody>
          <a:bodyPr vert="horz" lIns="91440" tIns="45720" rIns="91440" bIns="45720" rtlCol="0" anchor="b">
            <a:normAutofit/>
          </a:bodyPr>
          <a:lstStyle/>
          <a:p>
            <a:pPr>
              <a:lnSpc>
                <a:spcPct val="100000"/>
              </a:lnSpc>
            </a:pPr>
            <a:r>
              <a:rPr lang="en-US" sz="1500" dirty="0">
                <a:solidFill>
                  <a:schemeClr val="tx1"/>
                </a:solidFill>
              </a:rPr>
              <a:t>View the schedule online at heptx.com.</a:t>
            </a:r>
          </a:p>
          <a:p>
            <a:pPr>
              <a:lnSpc>
                <a:spcPct val="100000"/>
              </a:lnSpc>
            </a:pPr>
            <a:r>
              <a:rPr lang="en-US" sz="1500" dirty="0">
                <a:solidFill>
                  <a:schemeClr val="tx1"/>
                </a:solidFill>
              </a:rPr>
              <a:t>Print a paper copy from the webpage at heptx.com.</a:t>
            </a:r>
          </a:p>
        </p:txBody>
      </p:sp>
      <p:pic>
        <p:nvPicPr>
          <p:cNvPr id="10242" name="Picture 2" descr="Choosing Classes Can Be a Difficult Decision">
            <a:extLst>
              <a:ext uri="{FF2B5EF4-FFF2-40B4-BE49-F238E27FC236}">
                <a16:creationId xmlns:a16="http://schemas.microsoft.com/office/drawing/2014/main" id="{3E625C76-7145-1EC4-548C-C37135E8B1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24" r="1" b="1375"/>
          <a:stretch/>
        </p:blipFill>
        <p:spPr bwMode="auto">
          <a:xfrm>
            <a:off x="20" y="1375492"/>
            <a:ext cx="7453462" cy="5482508"/>
          </a:xfrm>
          <a:prstGeom prst="rect">
            <a:avLst/>
          </a:prstGeom>
          <a:noFill/>
          <a:extLst>
            <a:ext uri="{909E8E84-426E-40DD-AFC4-6F175D3DCCD1}">
              <a14:hiddenFill xmlns:a14="http://schemas.microsoft.com/office/drawing/2010/main">
                <a:solidFill>
                  <a:srgbClr val="FFFFFF"/>
                </a:solidFill>
              </a14:hiddenFill>
            </a:ext>
          </a:extLst>
        </p:spPr>
      </p:pic>
      <p:sp>
        <p:nvSpPr>
          <p:cNvPr id="10253" name="Rectangle 10252">
            <a:extLst>
              <a:ext uri="{FF2B5EF4-FFF2-40B4-BE49-F238E27FC236}">
                <a16:creationId xmlns:a16="http://schemas.microsoft.com/office/drawing/2014/main" id="{47D97D42-A01D-BC41-A1DE-4E2766A4E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255" name="Rectangle 10254">
            <a:extLst>
              <a:ext uri="{FF2B5EF4-FFF2-40B4-BE49-F238E27FC236}">
                <a16:creationId xmlns:a16="http://schemas.microsoft.com/office/drawing/2014/main" id="{B7258F36-452C-D64A-A553-BEE4EAFE4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24682399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4B58B99-BD6B-361D-F6AB-88A525D91FFD}"/>
              </a:ext>
            </a:extLst>
          </p:cNvPr>
          <p:cNvSpPr>
            <a:spLocks noGrp="1"/>
          </p:cNvSpPr>
          <p:nvPr>
            <p:ph type="body" idx="1"/>
          </p:nvPr>
        </p:nvSpPr>
        <p:spPr/>
        <p:txBody>
          <a:bodyPr/>
          <a:lstStyle/>
          <a:p>
            <a:endParaRPr lang="en-US"/>
          </a:p>
        </p:txBody>
      </p:sp>
      <p:graphicFrame>
        <p:nvGraphicFramePr>
          <p:cNvPr id="4" name="Table 3">
            <a:extLst>
              <a:ext uri="{FF2B5EF4-FFF2-40B4-BE49-F238E27FC236}">
                <a16:creationId xmlns:a16="http://schemas.microsoft.com/office/drawing/2014/main" id="{87259661-8466-C094-5A45-15861B43F3FE}"/>
              </a:ext>
            </a:extLst>
          </p:cNvPr>
          <p:cNvGraphicFramePr>
            <a:graphicFrameLocks noGrp="1"/>
          </p:cNvGraphicFramePr>
          <p:nvPr>
            <p:extLst>
              <p:ext uri="{D42A27DB-BD31-4B8C-83A1-F6EECF244321}">
                <p14:modId xmlns:p14="http://schemas.microsoft.com/office/powerpoint/2010/main" val="3967167296"/>
              </p:ext>
            </p:extLst>
          </p:nvPr>
        </p:nvGraphicFramePr>
        <p:xfrm>
          <a:off x="2876550" y="1251674"/>
          <a:ext cx="8236360" cy="4837975"/>
        </p:xfrm>
        <a:graphic>
          <a:graphicData uri="http://schemas.openxmlformats.org/drawingml/2006/table">
            <a:tbl>
              <a:tblPr firstRow="1" firstCol="1" bandRow="1">
                <a:tableStyleId>{5C22544A-7EE6-4342-B048-85BDC9FD1C3A}</a:tableStyleId>
              </a:tblPr>
              <a:tblGrid>
                <a:gridCol w="1371947">
                  <a:extLst>
                    <a:ext uri="{9D8B030D-6E8A-4147-A177-3AD203B41FA5}">
                      <a16:colId xmlns:a16="http://schemas.microsoft.com/office/drawing/2014/main" val="3121071157"/>
                    </a:ext>
                  </a:extLst>
                </a:gridCol>
                <a:gridCol w="1307458">
                  <a:extLst>
                    <a:ext uri="{9D8B030D-6E8A-4147-A177-3AD203B41FA5}">
                      <a16:colId xmlns:a16="http://schemas.microsoft.com/office/drawing/2014/main" val="3034916544"/>
                    </a:ext>
                  </a:extLst>
                </a:gridCol>
                <a:gridCol w="1381401">
                  <a:extLst>
                    <a:ext uri="{9D8B030D-6E8A-4147-A177-3AD203B41FA5}">
                      <a16:colId xmlns:a16="http://schemas.microsoft.com/office/drawing/2014/main" val="1861140278"/>
                    </a:ext>
                  </a:extLst>
                </a:gridCol>
                <a:gridCol w="1468561">
                  <a:extLst>
                    <a:ext uri="{9D8B030D-6E8A-4147-A177-3AD203B41FA5}">
                      <a16:colId xmlns:a16="http://schemas.microsoft.com/office/drawing/2014/main" val="430674996"/>
                    </a:ext>
                  </a:extLst>
                </a:gridCol>
                <a:gridCol w="1421532">
                  <a:extLst>
                    <a:ext uri="{9D8B030D-6E8A-4147-A177-3AD203B41FA5}">
                      <a16:colId xmlns:a16="http://schemas.microsoft.com/office/drawing/2014/main" val="1123515700"/>
                    </a:ext>
                  </a:extLst>
                </a:gridCol>
                <a:gridCol w="1285461">
                  <a:extLst>
                    <a:ext uri="{9D8B030D-6E8A-4147-A177-3AD203B41FA5}">
                      <a16:colId xmlns:a16="http://schemas.microsoft.com/office/drawing/2014/main" val="4021725750"/>
                    </a:ext>
                  </a:extLst>
                </a:gridCol>
              </a:tblGrid>
              <a:tr h="226574">
                <a:tc>
                  <a:txBody>
                    <a:bodyPr/>
                    <a:lstStyle/>
                    <a:p>
                      <a:pPr marL="0" marR="0" algn="ctr">
                        <a:lnSpc>
                          <a:spcPct val="107000"/>
                        </a:lnSpc>
                        <a:spcBef>
                          <a:spcPts val="0"/>
                        </a:spcBef>
                        <a:spcAft>
                          <a:spcPts val="0"/>
                        </a:spcAft>
                      </a:pPr>
                      <a:r>
                        <a:rPr lang="en-US" sz="1100">
                          <a:effectLst/>
                        </a:rPr>
                        <a:t>Time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745" marR="46745" marT="0" marB="0"/>
                </a:tc>
                <a:tc>
                  <a:txBody>
                    <a:bodyPr/>
                    <a:lstStyle/>
                    <a:p>
                      <a:pPr marL="0" marR="0" algn="ctr">
                        <a:lnSpc>
                          <a:spcPct val="107000"/>
                        </a:lnSpc>
                        <a:spcBef>
                          <a:spcPts val="0"/>
                        </a:spcBef>
                        <a:spcAft>
                          <a:spcPts val="0"/>
                        </a:spcAft>
                      </a:pPr>
                      <a:r>
                        <a:rPr lang="en-US" sz="1100">
                          <a:effectLst/>
                        </a:rPr>
                        <a:t>Monday</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745" marR="46745" marT="0" marB="0"/>
                </a:tc>
                <a:tc>
                  <a:txBody>
                    <a:bodyPr/>
                    <a:lstStyle/>
                    <a:p>
                      <a:pPr marL="0" marR="0" algn="ctr">
                        <a:lnSpc>
                          <a:spcPct val="107000"/>
                        </a:lnSpc>
                        <a:spcBef>
                          <a:spcPts val="0"/>
                        </a:spcBef>
                        <a:spcAft>
                          <a:spcPts val="0"/>
                        </a:spcAft>
                      </a:pPr>
                      <a:r>
                        <a:rPr lang="en-US" sz="1100">
                          <a:effectLst/>
                        </a:rPr>
                        <a:t>Tuesday</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745" marR="46745" marT="0" marB="0"/>
                </a:tc>
                <a:tc>
                  <a:txBody>
                    <a:bodyPr/>
                    <a:lstStyle/>
                    <a:p>
                      <a:pPr marL="0" marR="0" algn="ctr">
                        <a:lnSpc>
                          <a:spcPct val="107000"/>
                        </a:lnSpc>
                        <a:spcBef>
                          <a:spcPts val="0"/>
                        </a:spcBef>
                        <a:spcAft>
                          <a:spcPts val="0"/>
                        </a:spcAft>
                      </a:pPr>
                      <a:r>
                        <a:rPr lang="en-US" sz="1100">
                          <a:effectLst/>
                        </a:rPr>
                        <a:t>Wednesday</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745" marR="46745" marT="0" marB="0"/>
                </a:tc>
                <a:tc>
                  <a:txBody>
                    <a:bodyPr/>
                    <a:lstStyle/>
                    <a:p>
                      <a:pPr marL="0" marR="0" algn="ctr">
                        <a:lnSpc>
                          <a:spcPct val="107000"/>
                        </a:lnSpc>
                        <a:spcBef>
                          <a:spcPts val="0"/>
                        </a:spcBef>
                        <a:spcAft>
                          <a:spcPts val="0"/>
                        </a:spcAft>
                      </a:pPr>
                      <a:r>
                        <a:rPr lang="en-US" sz="1100">
                          <a:effectLst/>
                        </a:rPr>
                        <a:t>Thursday</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745" marR="46745" marT="0" marB="0"/>
                </a:tc>
                <a:tc>
                  <a:txBody>
                    <a:bodyPr/>
                    <a:lstStyle/>
                    <a:p>
                      <a:pPr marL="0" marR="0" algn="ctr">
                        <a:lnSpc>
                          <a:spcPct val="107000"/>
                        </a:lnSpc>
                        <a:spcBef>
                          <a:spcPts val="0"/>
                        </a:spcBef>
                        <a:spcAft>
                          <a:spcPts val="0"/>
                        </a:spcAft>
                      </a:pPr>
                      <a:r>
                        <a:rPr lang="en-US" sz="1100">
                          <a:effectLst/>
                        </a:rPr>
                        <a:t>Fridays/Sat.</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745" marR="46745" marT="0" marB="0"/>
                </a:tc>
                <a:extLst>
                  <a:ext uri="{0D108BD9-81ED-4DB2-BD59-A6C34878D82A}">
                    <a16:rowId xmlns:a16="http://schemas.microsoft.com/office/drawing/2014/main" val="471881075"/>
                  </a:ext>
                </a:extLst>
              </a:tr>
              <a:tr h="1028626">
                <a:tc>
                  <a:txBody>
                    <a:bodyPr/>
                    <a:lstStyle/>
                    <a:p>
                      <a:pPr marL="0" marR="0" algn="ctr">
                        <a:lnSpc>
                          <a:spcPct val="107000"/>
                        </a:lnSpc>
                        <a:spcBef>
                          <a:spcPts val="0"/>
                        </a:spcBef>
                        <a:spcAft>
                          <a:spcPts val="0"/>
                        </a:spcAft>
                      </a:pPr>
                      <a:r>
                        <a:rPr lang="en-US" sz="1000">
                          <a:effectLst/>
                        </a:rPr>
                        <a:t>9:00-10:30 am</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745" marR="46745" marT="0" marB="0"/>
                </a:tc>
                <a:tc>
                  <a:txBody>
                    <a:bodyPr/>
                    <a:lstStyle/>
                    <a:p>
                      <a:pPr marL="0" marR="0" algn="ctr">
                        <a:lnSpc>
                          <a:spcPct val="107000"/>
                        </a:lnSpc>
                        <a:spcBef>
                          <a:spcPts val="0"/>
                        </a:spcBef>
                        <a:spcAft>
                          <a:spcPts val="0"/>
                        </a:spcAft>
                      </a:pPr>
                      <a:r>
                        <a:rPr lang="en-US" sz="800">
                          <a:effectLst/>
                        </a:rPr>
                        <a:t>JTT 8*</a:t>
                      </a:r>
                      <a:endParaRPr lang="en-US" sz="700">
                        <a:effectLst/>
                      </a:endParaRPr>
                    </a:p>
                    <a:p>
                      <a:pPr marL="0" marR="0" algn="ctr">
                        <a:lnSpc>
                          <a:spcPct val="107000"/>
                        </a:lnSpc>
                        <a:spcBef>
                          <a:spcPts val="0"/>
                        </a:spcBef>
                        <a:spcAft>
                          <a:spcPts val="0"/>
                        </a:spcAft>
                      </a:pPr>
                      <a:r>
                        <a:rPr lang="en-US" sz="800">
                          <a:effectLst/>
                        </a:rPr>
                        <a:t>JTT 9*</a:t>
                      </a:r>
                      <a:endParaRPr lang="en-US" sz="700">
                        <a:effectLst/>
                      </a:endParaRPr>
                    </a:p>
                    <a:p>
                      <a:pPr marL="0" marR="0" algn="ctr">
                        <a:lnSpc>
                          <a:spcPct val="107000"/>
                        </a:lnSpc>
                        <a:spcBef>
                          <a:spcPts val="0"/>
                        </a:spcBef>
                        <a:spcAft>
                          <a:spcPts val="0"/>
                        </a:spcAft>
                      </a:pPr>
                      <a:r>
                        <a:rPr lang="en-US" sz="800">
                          <a:effectLst/>
                        </a:rPr>
                        <a:t>English 9</a:t>
                      </a:r>
                      <a:endParaRPr lang="en-US" sz="700">
                        <a:effectLst/>
                      </a:endParaRPr>
                    </a:p>
                    <a:p>
                      <a:pPr marL="0" marR="0" algn="ctr">
                        <a:lnSpc>
                          <a:spcPct val="107000"/>
                        </a:lnSpc>
                        <a:spcBef>
                          <a:spcPts val="0"/>
                        </a:spcBef>
                        <a:spcAft>
                          <a:spcPts val="0"/>
                        </a:spcAft>
                      </a:pPr>
                      <a:r>
                        <a:rPr lang="en-US" sz="800">
                          <a:effectLst/>
                        </a:rPr>
                        <a:t>Chem 1</a:t>
                      </a:r>
                      <a:endParaRPr lang="en-US" sz="700">
                        <a:effectLst/>
                      </a:endParaRPr>
                    </a:p>
                    <a:p>
                      <a:pPr marL="0" marR="0" algn="ctr">
                        <a:lnSpc>
                          <a:spcPct val="107000"/>
                        </a:lnSpc>
                        <a:spcBef>
                          <a:spcPts val="0"/>
                        </a:spcBef>
                        <a:spcAft>
                          <a:spcPts val="0"/>
                        </a:spcAft>
                      </a:pPr>
                      <a:r>
                        <a:rPr lang="en-US" sz="800">
                          <a:effectLst/>
                        </a:rPr>
                        <a:t>English 8</a:t>
                      </a:r>
                      <a:endParaRPr lang="en-US" sz="700">
                        <a:effectLst/>
                      </a:endParaRPr>
                    </a:p>
                    <a:p>
                      <a:pPr marL="0" marR="0" algn="ctr">
                        <a:lnSpc>
                          <a:spcPct val="107000"/>
                        </a:lnSpc>
                        <a:spcBef>
                          <a:spcPts val="0"/>
                        </a:spcBef>
                        <a:spcAft>
                          <a:spcPts val="0"/>
                        </a:spcAft>
                      </a:pPr>
                      <a:r>
                        <a:rPr lang="en-US" sz="8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745" marR="46745" marT="0" marB="0"/>
                </a:tc>
                <a:tc>
                  <a:txBody>
                    <a:bodyPr/>
                    <a:lstStyle/>
                    <a:p>
                      <a:pPr marL="0" marR="0" algn="ctr">
                        <a:lnSpc>
                          <a:spcPct val="107000"/>
                        </a:lnSpc>
                        <a:spcBef>
                          <a:spcPts val="0"/>
                        </a:spcBef>
                        <a:spcAft>
                          <a:spcPts val="0"/>
                        </a:spcAft>
                      </a:pPr>
                      <a:r>
                        <a:rPr lang="en-US" sz="800" dirty="0">
                          <a:effectLst/>
                        </a:rPr>
                        <a:t>Science 6</a:t>
                      </a:r>
                      <a:endParaRPr lang="en-US" sz="700" dirty="0">
                        <a:effectLst/>
                      </a:endParaRPr>
                    </a:p>
                    <a:p>
                      <a:pPr marL="0" marR="0" algn="ctr">
                        <a:lnSpc>
                          <a:spcPct val="107000"/>
                        </a:lnSpc>
                        <a:spcBef>
                          <a:spcPts val="0"/>
                        </a:spcBef>
                        <a:spcAft>
                          <a:spcPts val="0"/>
                        </a:spcAft>
                      </a:pPr>
                      <a:r>
                        <a:rPr lang="en-US" sz="800" dirty="0">
                          <a:effectLst/>
                        </a:rPr>
                        <a:t>Algebra 2*</a:t>
                      </a:r>
                      <a:endParaRPr lang="en-US" sz="700" dirty="0">
                        <a:effectLst/>
                      </a:endParaRPr>
                    </a:p>
                    <a:p>
                      <a:pPr marL="0" marR="0" algn="ctr">
                        <a:lnSpc>
                          <a:spcPct val="107000"/>
                        </a:lnSpc>
                        <a:spcBef>
                          <a:spcPts val="0"/>
                        </a:spcBef>
                        <a:spcAft>
                          <a:spcPts val="0"/>
                        </a:spcAft>
                      </a:pPr>
                      <a:r>
                        <a:rPr lang="en-US" sz="800" dirty="0">
                          <a:effectLst/>
                        </a:rPr>
                        <a:t>HS Spanish 1*</a:t>
                      </a:r>
                      <a:endParaRPr lang="en-US" sz="700" dirty="0">
                        <a:effectLst/>
                      </a:endParaRPr>
                    </a:p>
                    <a:p>
                      <a:pPr marL="0" marR="0" algn="ctr">
                        <a:lnSpc>
                          <a:spcPct val="107000"/>
                        </a:lnSpc>
                        <a:spcBef>
                          <a:spcPts val="0"/>
                        </a:spcBef>
                        <a:spcAft>
                          <a:spcPts val="0"/>
                        </a:spcAft>
                      </a:pPr>
                      <a:r>
                        <a:rPr lang="en-US" sz="800" dirty="0">
                          <a:effectLst/>
                        </a:rPr>
                        <a:t>English 7</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6745" marR="46745" marT="0" marB="0"/>
                </a:tc>
                <a:tc>
                  <a:txBody>
                    <a:bodyPr/>
                    <a:lstStyle/>
                    <a:p>
                      <a:pPr marL="0" marR="0" algn="ctr">
                        <a:lnSpc>
                          <a:spcPct val="107000"/>
                        </a:lnSpc>
                        <a:spcBef>
                          <a:spcPts val="0"/>
                        </a:spcBef>
                        <a:spcAft>
                          <a:spcPts val="0"/>
                        </a:spcAft>
                      </a:pPr>
                      <a:r>
                        <a:rPr lang="en-US" sz="800">
                          <a:effectLst/>
                        </a:rPr>
                        <a:t>JTT 8*</a:t>
                      </a:r>
                      <a:endParaRPr lang="en-US" sz="700">
                        <a:effectLst/>
                      </a:endParaRPr>
                    </a:p>
                    <a:p>
                      <a:pPr marL="0" marR="0" algn="ctr">
                        <a:lnSpc>
                          <a:spcPct val="107000"/>
                        </a:lnSpc>
                        <a:spcBef>
                          <a:spcPts val="0"/>
                        </a:spcBef>
                        <a:spcAft>
                          <a:spcPts val="0"/>
                        </a:spcAft>
                      </a:pPr>
                      <a:r>
                        <a:rPr lang="en-US" sz="800">
                          <a:effectLst/>
                        </a:rPr>
                        <a:t>JTT 9*</a:t>
                      </a:r>
                      <a:endParaRPr lang="en-US" sz="700">
                        <a:effectLst/>
                      </a:endParaRPr>
                    </a:p>
                    <a:p>
                      <a:pPr marL="0" marR="0" algn="ctr">
                        <a:lnSpc>
                          <a:spcPct val="107000"/>
                        </a:lnSpc>
                        <a:spcBef>
                          <a:spcPts val="0"/>
                        </a:spcBef>
                        <a:spcAft>
                          <a:spcPts val="0"/>
                        </a:spcAft>
                      </a:pPr>
                      <a:r>
                        <a:rPr lang="en-US" sz="800">
                          <a:effectLst/>
                        </a:rPr>
                        <a:t>MS Spanish 1</a:t>
                      </a:r>
                      <a:endParaRPr lang="en-US" sz="700">
                        <a:effectLst/>
                      </a:endParaRPr>
                    </a:p>
                    <a:p>
                      <a:pPr marL="0" marR="0" algn="ctr">
                        <a:lnSpc>
                          <a:spcPct val="107000"/>
                        </a:lnSpc>
                        <a:spcBef>
                          <a:spcPts val="0"/>
                        </a:spcBef>
                        <a:spcAft>
                          <a:spcPts val="0"/>
                        </a:spcAft>
                      </a:pPr>
                      <a:r>
                        <a:rPr lang="en-US" sz="800">
                          <a:effectLst/>
                        </a:rPr>
                        <a:t>Chem 1</a:t>
                      </a:r>
                      <a:endParaRPr lang="en-US" sz="700">
                        <a:effectLst/>
                      </a:endParaRPr>
                    </a:p>
                    <a:p>
                      <a:pPr marL="0" marR="0" algn="ctr">
                        <a:lnSpc>
                          <a:spcPct val="107000"/>
                        </a:lnSpc>
                        <a:spcBef>
                          <a:spcPts val="0"/>
                        </a:spcBef>
                        <a:spcAft>
                          <a:spcPts val="0"/>
                        </a:spcAft>
                      </a:pPr>
                      <a:r>
                        <a:rPr lang="en-US" sz="800">
                          <a:effectLst/>
                        </a:rPr>
                        <a:t>MS Art Advanced</a:t>
                      </a:r>
                      <a:endParaRPr lang="en-US" sz="700">
                        <a:effectLst/>
                      </a:endParaRPr>
                    </a:p>
                    <a:p>
                      <a:pPr marL="0" marR="0" algn="ctr">
                        <a:lnSpc>
                          <a:spcPct val="107000"/>
                        </a:lnSpc>
                        <a:spcBef>
                          <a:spcPts val="0"/>
                        </a:spcBef>
                        <a:spcAft>
                          <a:spcPts val="0"/>
                        </a:spcAft>
                      </a:pPr>
                      <a:r>
                        <a:rPr lang="en-US" sz="800">
                          <a:effectLst/>
                        </a:rPr>
                        <a:t>PreK</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745" marR="46745" marT="0" marB="0"/>
                </a:tc>
                <a:tc>
                  <a:txBody>
                    <a:bodyPr/>
                    <a:lstStyle/>
                    <a:p>
                      <a:pPr marL="0" marR="0" algn="ctr">
                        <a:lnSpc>
                          <a:spcPct val="107000"/>
                        </a:lnSpc>
                        <a:spcBef>
                          <a:spcPts val="0"/>
                        </a:spcBef>
                        <a:spcAft>
                          <a:spcPts val="0"/>
                        </a:spcAft>
                      </a:pPr>
                      <a:r>
                        <a:rPr lang="en-US" sz="800" dirty="0">
                          <a:effectLst/>
                        </a:rPr>
                        <a:t>Govt/Eco </a:t>
                      </a:r>
                      <a:endParaRPr lang="en-US" sz="700" dirty="0">
                        <a:effectLst/>
                      </a:endParaRPr>
                    </a:p>
                    <a:p>
                      <a:pPr marL="0" marR="0" algn="ctr">
                        <a:lnSpc>
                          <a:spcPct val="107000"/>
                        </a:lnSpc>
                        <a:spcBef>
                          <a:spcPts val="0"/>
                        </a:spcBef>
                        <a:spcAft>
                          <a:spcPts val="0"/>
                        </a:spcAft>
                      </a:pPr>
                      <a:r>
                        <a:rPr lang="en-US" sz="800" dirty="0">
                          <a:effectLst/>
                        </a:rPr>
                        <a:t>Algebra 2*</a:t>
                      </a:r>
                      <a:endParaRPr lang="en-US" sz="700" dirty="0">
                        <a:effectLst/>
                      </a:endParaRPr>
                    </a:p>
                    <a:p>
                      <a:pPr marL="0" marR="0" algn="ctr">
                        <a:lnSpc>
                          <a:spcPct val="107000"/>
                        </a:lnSpc>
                        <a:spcBef>
                          <a:spcPts val="0"/>
                        </a:spcBef>
                        <a:spcAft>
                          <a:spcPts val="0"/>
                        </a:spcAft>
                      </a:pPr>
                      <a:r>
                        <a:rPr lang="en-US" sz="800" dirty="0">
                          <a:effectLst/>
                        </a:rPr>
                        <a:t>HS Spanish 1*</a:t>
                      </a:r>
                      <a:endParaRPr lang="en-US" sz="700" dirty="0">
                        <a:effectLst/>
                      </a:endParaRPr>
                    </a:p>
                    <a:p>
                      <a:pPr marL="0" marR="0" algn="ctr">
                        <a:lnSpc>
                          <a:spcPct val="107000"/>
                        </a:lnSpc>
                        <a:spcBef>
                          <a:spcPts val="0"/>
                        </a:spcBef>
                        <a:spcAft>
                          <a:spcPts val="0"/>
                        </a:spcAft>
                      </a:pP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6745" marR="46745" marT="0" marB="0"/>
                </a:tc>
                <a:tc>
                  <a:txBody>
                    <a:bodyPr/>
                    <a:lstStyle/>
                    <a:p>
                      <a:pPr marL="0" marR="0" algn="ctr">
                        <a:lnSpc>
                          <a:spcPct val="107000"/>
                        </a:lnSpc>
                        <a:spcBef>
                          <a:spcPts val="0"/>
                        </a:spcBef>
                        <a:spcAft>
                          <a:spcPts val="0"/>
                        </a:spcAft>
                      </a:pPr>
                      <a:r>
                        <a:rPr lang="en-US" sz="700">
                          <a:effectLst/>
                        </a:rPr>
                        <a:t>Aviation (Fri)</a:t>
                      </a:r>
                    </a:p>
                    <a:p>
                      <a:pPr marL="0" marR="0" algn="ctr">
                        <a:lnSpc>
                          <a:spcPct val="107000"/>
                        </a:lnSpc>
                        <a:spcBef>
                          <a:spcPts val="0"/>
                        </a:spcBef>
                        <a:spcAft>
                          <a:spcPts val="0"/>
                        </a:spcAft>
                      </a:pPr>
                      <a:r>
                        <a:rPr lang="en-US" sz="700">
                          <a:effectLst/>
                        </a:rPr>
                        <a:t>Guitar (Fri/Sat)</a:t>
                      </a:r>
                    </a:p>
                    <a:p>
                      <a:pPr marL="0" marR="0" algn="ctr">
                        <a:lnSpc>
                          <a:spcPct val="107000"/>
                        </a:lnSpc>
                        <a:spcBef>
                          <a:spcPts val="0"/>
                        </a:spcBef>
                        <a:spcAft>
                          <a:spcPts val="0"/>
                        </a:spcAft>
                      </a:pPr>
                      <a:r>
                        <a:rPr lang="en-US" sz="700">
                          <a:effectLst/>
                        </a:rPr>
                        <a:t>MS Sign Language (Fri)</a:t>
                      </a:r>
                    </a:p>
                    <a:p>
                      <a:pPr marL="0" marR="0" algn="ctr">
                        <a:lnSpc>
                          <a:spcPct val="107000"/>
                        </a:lnSpc>
                        <a:spcBef>
                          <a:spcPts val="0"/>
                        </a:spcBef>
                        <a:spcAft>
                          <a:spcPts val="0"/>
                        </a:spcAft>
                      </a:pPr>
                      <a:r>
                        <a:rPr lang="en-US" sz="700">
                          <a:effectLst/>
                        </a:rPr>
                        <a:t>Sewing/Quilting (Fri)</a:t>
                      </a:r>
                    </a:p>
                    <a:p>
                      <a:pPr marL="0" marR="0" algn="ctr">
                        <a:lnSpc>
                          <a:spcPct val="107000"/>
                        </a:lnSpc>
                        <a:spcBef>
                          <a:spcPts val="0"/>
                        </a:spcBef>
                        <a:spcAft>
                          <a:spcPts val="0"/>
                        </a:spcAft>
                      </a:pPr>
                      <a:r>
                        <a:rPr lang="en-US" sz="700">
                          <a:effectLst/>
                        </a:rPr>
                        <a:t> </a:t>
                      </a:r>
                    </a:p>
                    <a:p>
                      <a:pPr marL="0" marR="0" algn="ctr">
                        <a:lnSpc>
                          <a:spcPct val="107000"/>
                        </a:lnSpc>
                        <a:spcBef>
                          <a:spcPts val="0"/>
                        </a:spcBef>
                        <a:spcAft>
                          <a:spcPts val="0"/>
                        </a:spcAft>
                      </a:pPr>
                      <a:r>
                        <a:rPr lang="en-US" sz="8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745" marR="46745" marT="0" marB="0"/>
                </a:tc>
                <a:extLst>
                  <a:ext uri="{0D108BD9-81ED-4DB2-BD59-A6C34878D82A}">
                    <a16:rowId xmlns:a16="http://schemas.microsoft.com/office/drawing/2014/main" val="1288522900"/>
                  </a:ext>
                </a:extLst>
              </a:tr>
              <a:tr h="1352711">
                <a:tc>
                  <a:txBody>
                    <a:bodyPr/>
                    <a:lstStyle/>
                    <a:p>
                      <a:pPr marL="0" marR="0" algn="ctr">
                        <a:lnSpc>
                          <a:spcPct val="107000"/>
                        </a:lnSpc>
                        <a:spcBef>
                          <a:spcPts val="0"/>
                        </a:spcBef>
                        <a:spcAft>
                          <a:spcPts val="0"/>
                        </a:spcAft>
                      </a:pPr>
                      <a:r>
                        <a:rPr lang="en-US" sz="1000">
                          <a:effectLst/>
                        </a:rPr>
                        <a:t>10:45-12:15 pm</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745" marR="46745" marT="0" marB="0"/>
                </a:tc>
                <a:tc>
                  <a:txBody>
                    <a:bodyPr/>
                    <a:lstStyle/>
                    <a:p>
                      <a:pPr marL="0" marR="0" algn="ctr">
                        <a:lnSpc>
                          <a:spcPct val="107000"/>
                        </a:lnSpc>
                        <a:spcBef>
                          <a:spcPts val="0"/>
                        </a:spcBef>
                        <a:spcAft>
                          <a:spcPts val="0"/>
                        </a:spcAft>
                      </a:pPr>
                      <a:r>
                        <a:rPr lang="en-US" sz="800">
                          <a:effectLst/>
                        </a:rPr>
                        <a:t>Biology 1*</a:t>
                      </a:r>
                      <a:endParaRPr lang="en-US" sz="700">
                        <a:effectLst/>
                      </a:endParaRPr>
                    </a:p>
                    <a:p>
                      <a:pPr marL="0" marR="0" algn="ctr">
                        <a:lnSpc>
                          <a:spcPct val="107000"/>
                        </a:lnSpc>
                        <a:spcBef>
                          <a:spcPts val="0"/>
                        </a:spcBef>
                        <a:spcAft>
                          <a:spcPts val="0"/>
                        </a:spcAft>
                      </a:pPr>
                      <a:r>
                        <a:rPr lang="en-US" sz="800">
                          <a:effectLst/>
                        </a:rPr>
                        <a:t>Physical Science*</a:t>
                      </a:r>
                      <a:endParaRPr lang="en-US" sz="700">
                        <a:effectLst/>
                      </a:endParaRPr>
                    </a:p>
                    <a:p>
                      <a:pPr marL="0" marR="0" algn="ctr">
                        <a:lnSpc>
                          <a:spcPct val="107000"/>
                        </a:lnSpc>
                        <a:spcBef>
                          <a:spcPts val="0"/>
                        </a:spcBef>
                        <a:spcAft>
                          <a:spcPts val="0"/>
                        </a:spcAft>
                      </a:pPr>
                      <a:r>
                        <a:rPr lang="en-US" sz="800">
                          <a:effectLst/>
                        </a:rPr>
                        <a:t>World History</a:t>
                      </a:r>
                      <a:endParaRPr lang="en-US" sz="700">
                        <a:effectLst/>
                      </a:endParaRPr>
                    </a:p>
                    <a:p>
                      <a:pPr marL="0" marR="0">
                        <a:lnSpc>
                          <a:spcPct val="107000"/>
                        </a:lnSpc>
                        <a:spcBef>
                          <a:spcPts val="0"/>
                        </a:spcBef>
                        <a:spcAft>
                          <a:spcPts val="0"/>
                        </a:spcAft>
                      </a:pPr>
                      <a:r>
                        <a:rPr lang="en-US" sz="800">
                          <a:effectLst/>
                        </a:rPr>
                        <a:t>        English 12</a:t>
                      </a:r>
                      <a:endParaRPr lang="en-US" sz="700">
                        <a:effectLst/>
                      </a:endParaRPr>
                    </a:p>
                    <a:p>
                      <a:pPr marL="0" marR="0" algn="ctr">
                        <a:lnSpc>
                          <a:spcPct val="107000"/>
                        </a:lnSpc>
                        <a:spcBef>
                          <a:spcPts val="0"/>
                        </a:spcBef>
                        <a:spcAft>
                          <a:spcPts val="0"/>
                        </a:spcAft>
                      </a:pPr>
                      <a:r>
                        <a:rPr lang="en-US" sz="800">
                          <a:effectLst/>
                        </a:rPr>
                        <a:t> </a:t>
                      </a:r>
                      <a:endParaRPr lang="en-US" sz="700">
                        <a:effectLst/>
                      </a:endParaRPr>
                    </a:p>
                    <a:p>
                      <a:pPr marL="0" marR="0" algn="ctr">
                        <a:lnSpc>
                          <a:spcPct val="107000"/>
                        </a:lnSpc>
                        <a:spcBef>
                          <a:spcPts val="0"/>
                        </a:spcBef>
                        <a:spcAft>
                          <a:spcPts val="0"/>
                        </a:spcAft>
                      </a:pPr>
                      <a:r>
                        <a:rPr lang="en-US" sz="800">
                          <a:effectLst/>
                        </a:rPr>
                        <a:t>HS Sign Language*</a:t>
                      </a:r>
                      <a:endParaRPr lang="en-US" sz="700">
                        <a:effectLst/>
                      </a:endParaRPr>
                    </a:p>
                    <a:p>
                      <a:pPr marL="0" marR="0" algn="ctr">
                        <a:lnSpc>
                          <a:spcPct val="107000"/>
                        </a:lnSpc>
                        <a:spcBef>
                          <a:spcPts val="0"/>
                        </a:spcBef>
                        <a:spcAft>
                          <a:spcPts val="0"/>
                        </a:spcAft>
                      </a:pPr>
                      <a:r>
                        <a:rPr lang="en-US" sz="8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745" marR="46745" marT="0" marB="0"/>
                </a:tc>
                <a:tc>
                  <a:txBody>
                    <a:bodyPr/>
                    <a:lstStyle/>
                    <a:p>
                      <a:pPr marL="0" marR="0" algn="ctr">
                        <a:lnSpc>
                          <a:spcPct val="107000"/>
                        </a:lnSpc>
                        <a:spcBef>
                          <a:spcPts val="0"/>
                        </a:spcBef>
                        <a:spcAft>
                          <a:spcPts val="0"/>
                        </a:spcAft>
                      </a:pPr>
                      <a:r>
                        <a:rPr lang="en-US" sz="800" dirty="0">
                          <a:effectLst/>
                        </a:rPr>
                        <a:t>Science 7</a:t>
                      </a:r>
                      <a:endParaRPr lang="en-US" sz="700" dirty="0">
                        <a:effectLst/>
                      </a:endParaRPr>
                    </a:p>
                    <a:p>
                      <a:pPr marL="0" marR="0" algn="ctr">
                        <a:lnSpc>
                          <a:spcPct val="107000"/>
                        </a:lnSpc>
                        <a:spcBef>
                          <a:spcPts val="0"/>
                        </a:spcBef>
                        <a:spcAft>
                          <a:spcPts val="0"/>
                        </a:spcAft>
                      </a:pPr>
                      <a:r>
                        <a:rPr lang="en-US" sz="800" dirty="0">
                          <a:effectLst/>
                        </a:rPr>
                        <a:t>English 6</a:t>
                      </a:r>
                      <a:endParaRPr lang="en-US" sz="700" dirty="0">
                        <a:effectLst/>
                      </a:endParaRPr>
                    </a:p>
                    <a:p>
                      <a:pPr marL="0" marR="0" algn="ctr">
                        <a:lnSpc>
                          <a:spcPct val="107000"/>
                        </a:lnSpc>
                        <a:spcBef>
                          <a:spcPts val="0"/>
                        </a:spcBef>
                        <a:spcAft>
                          <a:spcPts val="0"/>
                        </a:spcAft>
                      </a:pPr>
                      <a:r>
                        <a:rPr lang="en-US" sz="800" dirty="0">
                          <a:effectLst/>
                        </a:rPr>
                        <a:t>Advanced Math*</a:t>
                      </a:r>
                      <a:endParaRPr lang="en-US" sz="700" dirty="0">
                        <a:effectLst/>
                      </a:endParaRPr>
                    </a:p>
                    <a:p>
                      <a:pPr marL="0" marR="0" algn="ctr">
                        <a:lnSpc>
                          <a:spcPct val="107000"/>
                        </a:lnSpc>
                        <a:spcBef>
                          <a:spcPts val="0"/>
                        </a:spcBef>
                        <a:spcAft>
                          <a:spcPts val="0"/>
                        </a:spcAft>
                      </a:pPr>
                      <a:r>
                        <a:rPr lang="en-US" sz="800" dirty="0">
                          <a:effectLst/>
                        </a:rPr>
                        <a:t>HS Spanish 2*</a:t>
                      </a:r>
                      <a:endParaRPr lang="en-US" sz="700" dirty="0">
                        <a:effectLst/>
                      </a:endParaRPr>
                    </a:p>
                    <a:p>
                      <a:pPr marL="0" marR="0" algn="ctr">
                        <a:lnSpc>
                          <a:spcPct val="107000"/>
                        </a:lnSpc>
                        <a:spcBef>
                          <a:spcPts val="0"/>
                        </a:spcBef>
                        <a:spcAft>
                          <a:spcPts val="0"/>
                        </a:spcAft>
                      </a:pPr>
                      <a:r>
                        <a:rPr lang="en-US" sz="8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6745" marR="46745" marT="0" marB="0"/>
                </a:tc>
                <a:tc>
                  <a:txBody>
                    <a:bodyPr/>
                    <a:lstStyle/>
                    <a:p>
                      <a:pPr marL="0" marR="0" algn="ctr">
                        <a:lnSpc>
                          <a:spcPct val="107000"/>
                        </a:lnSpc>
                        <a:spcBef>
                          <a:spcPts val="0"/>
                        </a:spcBef>
                        <a:spcAft>
                          <a:spcPts val="0"/>
                        </a:spcAft>
                      </a:pPr>
                      <a:r>
                        <a:rPr lang="en-US" sz="800" dirty="0">
                          <a:effectLst/>
                        </a:rPr>
                        <a:t>Biology 1*</a:t>
                      </a:r>
                      <a:endParaRPr lang="en-US" sz="700" dirty="0">
                        <a:effectLst/>
                      </a:endParaRPr>
                    </a:p>
                    <a:p>
                      <a:pPr marL="0" marR="0" algn="ctr">
                        <a:lnSpc>
                          <a:spcPct val="107000"/>
                        </a:lnSpc>
                        <a:spcBef>
                          <a:spcPts val="0"/>
                        </a:spcBef>
                        <a:spcAft>
                          <a:spcPts val="0"/>
                        </a:spcAft>
                      </a:pPr>
                      <a:r>
                        <a:rPr lang="en-US" sz="800" dirty="0">
                          <a:effectLst/>
                        </a:rPr>
                        <a:t>Physical Science*</a:t>
                      </a:r>
                      <a:endParaRPr lang="en-US" sz="700" dirty="0">
                        <a:effectLst/>
                      </a:endParaRPr>
                    </a:p>
                    <a:p>
                      <a:pPr marL="0" marR="0" algn="ctr">
                        <a:lnSpc>
                          <a:spcPct val="107000"/>
                        </a:lnSpc>
                        <a:spcBef>
                          <a:spcPts val="0"/>
                        </a:spcBef>
                        <a:spcAft>
                          <a:spcPts val="0"/>
                        </a:spcAft>
                      </a:pPr>
                      <a:r>
                        <a:rPr lang="en-US" sz="800" dirty="0">
                          <a:effectLst/>
                        </a:rPr>
                        <a:t>MS Spanish 2</a:t>
                      </a:r>
                      <a:endParaRPr lang="en-US" sz="700" dirty="0">
                        <a:effectLst/>
                      </a:endParaRPr>
                    </a:p>
                    <a:p>
                      <a:pPr marL="0" marR="0" algn="ctr">
                        <a:lnSpc>
                          <a:spcPct val="107000"/>
                        </a:lnSpc>
                        <a:spcBef>
                          <a:spcPts val="0"/>
                        </a:spcBef>
                        <a:spcAft>
                          <a:spcPts val="0"/>
                        </a:spcAft>
                      </a:pPr>
                      <a:r>
                        <a:rPr lang="en-US" sz="700" dirty="0">
                          <a:effectLst/>
                        </a:rPr>
                        <a:t>MS Art Foundations</a:t>
                      </a:r>
                    </a:p>
                    <a:p>
                      <a:pPr marL="0" marR="0" algn="ctr">
                        <a:lnSpc>
                          <a:spcPct val="107000"/>
                        </a:lnSpc>
                        <a:spcBef>
                          <a:spcPts val="0"/>
                        </a:spcBef>
                        <a:spcAft>
                          <a:spcPts val="0"/>
                        </a:spcAft>
                      </a:pPr>
                      <a:r>
                        <a:rPr lang="en-US" sz="800" dirty="0">
                          <a:effectLst/>
                        </a:rPr>
                        <a:t>PreK</a:t>
                      </a:r>
                      <a:endParaRPr lang="en-US" sz="700" dirty="0">
                        <a:effectLst/>
                      </a:endParaRPr>
                    </a:p>
                    <a:p>
                      <a:pPr marL="0" marR="0" algn="ctr">
                        <a:lnSpc>
                          <a:spcPct val="107000"/>
                        </a:lnSpc>
                        <a:spcBef>
                          <a:spcPts val="0"/>
                        </a:spcBef>
                        <a:spcAft>
                          <a:spcPts val="0"/>
                        </a:spcAft>
                      </a:pPr>
                      <a:r>
                        <a:rPr lang="en-US" sz="800" dirty="0">
                          <a:effectLst/>
                        </a:rPr>
                        <a:t>HS Sign Language* </a:t>
                      </a:r>
                      <a:endParaRPr lang="en-US" sz="700" dirty="0">
                        <a:effectLst/>
                      </a:endParaRPr>
                    </a:p>
                    <a:p>
                      <a:pPr marL="0" marR="0" algn="ctr">
                        <a:lnSpc>
                          <a:spcPct val="107000"/>
                        </a:lnSpc>
                        <a:spcBef>
                          <a:spcPts val="0"/>
                        </a:spcBef>
                        <a:spcAft>
                          <a:spcPts val="0"/>
                        </a:spcAft>
                      </a:pPr>
                      <a:r>
                        <a:rPr lang="en-US" sz="800" dirty="0">
                          <a:effectLst/>
                        </a:rPr>
                        <a:t>JTT 12 (10:45-1:45)</a:t>
                      </a:r>
                      <a:endParaRPr lang="en-US" sz="700" dirty="0">
                        <a:effectLst/>
                      </a:endParaRPr>
                    </a:p>
                    <a:p>
                      <a:pPr marL="0" marR="0" algn="ctr">
                        <a:lnSpc>
                          <a:spcPct val="107000"/>
                        </a:lnSpc>
                        <a:spcBef>
                          <a:spcPts val="0"/>
                        </a:spcBef>
                        <a:spcAft>
                          <a:spcPts val="0"/>
                        </a:spcAft>
                      </a:pPr>
                      <a:r>
                        <a:rPr lang="en-US" sz="8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6745" marR="46745" marT="0" marB="0"/>
                </a:tc>
                <a:tc>
                  <a:txBody>
                    <a:bodyPr/>
                    <a:lstStyle/>
                    <a:p>
                      <a:pPr marL="0" marR="0" algn="ctr">
                        <a:lnSpc>
                          <a:spcPct val="107000"/>
                        </a:lnSpc>
                        <a:spcBef>
                          <a:spcPts val="0"/>
                        </a:spcBef>
                        <a:spcAft>
                          <a:spcPts val="0"/>
                        </a:spcAft>
                      </a:pPr>
                      <a:r>
                        <a:rPr lang="en-US" sz="800">
                          <a:effectLst/>
                        </a:rPr>
                        <a:t> </a:t>
                      </a:r>
                      <a:endParaRPr lang="en-US" sz="700">
                        <a:effectLst/>
                      </a:endParaRPr>
                    </a:p>
                    <a:p>
                      <a:pPr marL="0" marR="0" algn="ctr">
                        <a:lnSpc>
                          <a:spcPct val="107000"/>
                        </a:lnSpc>
                        <a:spcBef>
                          <a:spcPts val="0"/>
                        </a:spcBef>
                        <a:spcAft>
                          <a:spcPts val="0"/>
                        </a:spcAft>
                      </a:pPr>
                      <a:r>
                        <a:rPr lang="en-US" sz="800">
                          <a:effectLst/>
                        </a:rPr>
                        <a:t> </a:t>
                      </a:r>
                      <a:endParaRPr lang="en-US" sz="700">
                        <a:effectLst/>
                      </a:endParaRPr>
                    </a:p>
                    <a:p>
                      <a:pPr marL="0" marR="0" algn="ctr">
                        <a:lnSpc>
                          <a:spcPct val="107000"/>
                        </a:lnSpc>
                        <a:spcBef>
                          <a:spcPts val="0"/>
                        </a:spcBef>
                        <a:spcAft>
                          <a:spcPts val="0"/>
                        </a:spcAft>
                      </a:pPr>
                      <a:r>
                        <a:rPr lang="en-US" sz="800">
                          <a:effectLst/>
                        </a:rPr>
                        <a:t>Advanced Math*</a:t>
                      </a:r>
                      <a:endParaRPr lang="en-US" sz="700">
                        <a:effectLst/>
                      </a:endParaRPr>
                    </a:p>
                    <a:p>
                      <a:pPr marL="0" marR="0" algn="ctr">
                        <a:lnSpc>
                          <a:spcPct val="107000"/>
                        </a:lnSpc>
                        <a:spcBef>
                          <a:spcPts val="0"/>
                        </a:spcBef>
                        <a:spcAft>
                          <a:spcPts val="0"/>
                        </a:spcAft>
                      </a:pPr>
                      <a:r>
                        <a:rPr lang="en-US" sz="800">
                          <a:effectLst/>
                        </a:rPr>
                        <a:t>HS Spanish 2*</a:t>
                      </a:r>
                      <a:endParaRPr lang="en-US" sz="700">
                        <a:effectLst/>
                      </a:endParaRPr>
                    </a:p>
                    <a:p>
                      <a:pPr marL="0" marR="0" algn="ctr">
                        <a:lnSpc>
                          <a:spcPct val="107000"/>
                        </a:lnSpc>
                        <a:spcBef>
                          <a:spcPts val="0"/>
                        </a:spcBef>
                        <a:spcAft>
                          <a:spcPts val="0"/>
                        </a:spcAft>
                      </a:pPr>
                      <a:r>
                        <a:rPr lang="en-US" sz="800">
                          <a:effectLst/>
                        </a:rPr>
                        <a:t> </a:t>
                      </a:r>
                      <a:endParaRPr lang="en-US" sz="700">
                        <a:effectLst/>
                      </a:endParaRPr>
                    </a:p>
                    <a:p>
                      <a:pPr marL="0" marR="0" algn="ctr">
                        <a:lnSpc>
                          <a:spcPct val="107000"/>
                        </a:lnSpc>
                        <a:spcBef>
                          <a:spcPts val="0"/>
                        </a:spcBef>
                        <a:spcAft>
                          <a:spcPts val="0"/>
                        </a:spcAft>
                      </a:pPr>
                      <a:r>
                        <a:rPr lang="en-US" sz="11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745" marR="46745" marT="0" marB="0"/>
                </a:tc>
                <a:tc>
                  <a:txBody>
                    <a:bodyPr/>
                    <a:lstStyle/>
                    <a:p>
                      <a:pPr marL="0" marR="0" algn="ctr">
                        <a:lnSpc>
                          <a:spcPct val="107000"/>
                        </a:lnSpc>
                        <a:spcBef>
                          <a:spcPts val="0"/>
                        </a:spcBef>
                        <a:spcAft>
                          <a:spcPts val="0"/>
                        </a:spcAft>
                      </a:pPr>
                      <a:r>
                        <a:rPr lang="en-US" sz="800">
                          <a:effectLst/>
                        </a:rPr>
                        <a:t>Aviation (Fri)</a:t>
                      </a:r>
                      <a:endParaRPr lang="en-US" sz="700">
                        <a:effectLst/>
                      </a:endParaRPr>
                    </a:p>
                    <a:p>
                      <a:pPr marL="0" marR="0" algn="ctr">
                        <a:lnSpc>
                          <a:spcPct val="107000"/>
                        </a:lnSpc>
                        <a:spcBef>
                          <a:spcPts val="0"/>
                        </a:spcBef>
                        <a:spcAft>
                          <a:spcPts val="0"/>
                        </a:spcAft>
                      </a:pPr>
                      <a:r>
                        <a:rPr lang="en-US" sz="800">
                          <a:effectLst/>
                        </a:rPr>
                        <a:t>Archery (Fri)</a:t>
                      </a:r>
                      <a:endParaRPr lang="en-US" sz="700">
                        <a:effectLst/>
                      </a:endParaRPr>
                    </a:p>
                    <a:p>
                      <a:pPr marL="0" marR="0">
                        <a:lnSpc>
                          <a:spcPct val="107000"/>
                        </a:lnSpc>
                        <a:spcBef>
                          <a:spcPts val="0"/>
                        </a:spcBef>
                        <a:spcAft>
                          <a:spcPts val="0"/>
                        </a:spcAft>
                      </a:pPr>
                      <a:r>
                        <a:rPr lang="en-US" sz="800">
                          <a:effectLst/>
                        </a:rPr>
                        <a:t>           Guitar               </a:t>
                      </a:r>
                      <a:endParaRPr lang="en-US" sz="700">
                        <a:effectLst/>
                      </a:endParaRPr>
                    </a:p>
                    <a:p>
                      <a:pPr marL="0" marR="0">
                        <a:lnSpc>
                          <a:spcPct val="107000"/>
                        </a:lnSpc>
                        <a:spcBef>
                          <a:spcPts val="0"/>
                        </a:spcBef>
                        <a:spcAft>
                          <a:spcPts val="0"/>
                        </a:spcAft>
                      </a:pPr>
                      <a:r>
                        <a:rPr lang="en-US" sz="800">
                          <a:effectLst/>
                        </a:rPr>
                        <a:t>          (Fri/Sat)</a:t>
                      </a:r>
                      <a:endParaRPr lang="en-US" sz="700">
                        <a:effectLst/>
                      </a:endParaRPr>
                    </a:p>
                    <a:p>
                      <a:pPr marL="0" marR="0" algn="ctr">
                        <a:lnSpc>
                          <a:spcPct val="107000"/>
                        </a:lnSpc>
                        <a:spcBef>
                          <a:spcPts val="0"/>
                        </a:spcBef>
                        <a:spcAft>
                          <a:spcPts val="0"/>
                        </a:spcAft>
                      </a:pPr>
                      <a:r>
                        <a:rPr lang="en-US" sz="8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745" marR="46745" marT="0" marB="0"/>
                </a:tc>
                <a:extLst>
                  <a:ext uri="{0D108BD9-81ED-4DB2-BD59-A6C34878D82A}">
                    <a16:rowId xmlns:a16="http://schemas.microsoft.com/office/drawing/2014/main" val="4073403692"/>
                  </a:ext>
                </a:extLst>
              </a:tr>
              <a:tr h="1201438">
                <a:tc>
                  <a:txBody>
                    <a:bodyPr/>
                    <a:lstStyle/>
                    <a:p>
                      <a:pPr marL="0" marR="0" algn="ctr">
                        <a:lnSpc>
                          <a:spcPct val="107000"/>
                        </a:lnSpc>
                        <a:spcBef>
                          <a:spcPts val="0"/>
                        </a:spcBef>
                        <a:spcAft>
                          <a:spcPts val="0"/>
                        </a:spcAft>
                      </a:pPr>
                      <a:r>
                        <a:rPr lang="en-US" sz="1000">
                          <a:effectLst/>
                        </a:rPr>
                        <a:t>1:00-2:30 pm</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745" marR="46745" marT="0" marB="0"/>
                </a:tc>
                <a:tc>
                  <a:txBody>
                    <a:bodyPr/>
                    <a:lstStyle/>
                    <a:p>
                      <a:pPr marL="0" marR="0" algn="ctr">
                        <a:lnSpc>
                          <a:spcPct val="107000"/>
                        </a:lnSpc>
                        <a:spcBef>
                          <a:spcPts val="0"/>
                        </a:spcBef>
                        <a:spcAft>
                          <a:spcPts val="0"/>
                        </a:spcAft>
                      </a:pPr>
                      <a:r>
                        <a:rPr lang="en-US" sz="800">
                          <a:effectLst/>
                        </a:rPr>
                        <a:t>JTT 11</a:t>
                      </a:r>
                      <a:endParaRPr lang="en-US" sz="700">
                        <a:effectLst/>
                      </a:endParaRPr>
                    </a:p>
                    <a:p>
                      <a:pPr marL="0" marR="0" algn="ctr">
                        <a:lnSpc>
                          <a:spcPct val="107000"/>
                        </a:lnSpc>
                        <a:spcBef>
                          <a:spcPts val="0"/>
                        </a:spcBef>
                        <a:spcAft>
                          <a:spcPts val="0"/>
                        </a:spcAft>
                      </a:pPr>
                      <a:r>
                        <a:rPr lang="en-US" sz="800">
                          <a:effectLst/>
                        </a:rPr>
                        <a:t>JTT 10</a:t>
                      </a:r>
                      <a:endParaRPr lang="en-US" sz="700">
                        <a:effectLst/>
                      </a:endParaRPr>
                    </a:p>
                    <a:p>
                      <a:pPr marL="0" marR="0" algn="ctr">
                        <a:lnSpc>
                          <a:spcPct val="107000"/>
                        </a:lnSpc>
                        <a:spcBef>
                          <a:spcPts val="0"/>
                        </a:spcBef>
                        <a:spcAft>
                          <a:spcPts val="0"/>
                        </a:spcAft>
                      </a:pPr>
                      <a:r>
                        <a:rPr lang="en-US" sz="800">
                          <a:effectLst/>
                        </a:rPr>
                        <a:t>Algebra 1</a:t>
                      </a:r>
                      <a:endParaRPr lang="en-US" sz="700">
                        <a:effectLst/>
                      </a:endParaRPr>
                    </a:p>
                    <a:p>
                      <a:pPr marL="0" marR="0" algn="ctr">
                        <a:lnSpc>
                          <a:spcPct val="107000"/>
                        </a:lnSpc>
                        <a:spcBef>
                          <a:spcPts val="0"/>
                        </a:spcBef>
                        <a:spcAft>
                          <a:spcPts val="0"/>
                        </a:spcAft>
                      </a:pPr>
                      <a:r>
                        <a:rPr lang="en-US" sz="800">
                          <a:effectLst/>
                        </a:rPr>
                        <a:t>English 10</a:t>
                      </a:r>
                      <a:endParaRPr lang="en-US" sz="700">
                        <a:effectLst/>
                      </a:endParaRPr>
                    </a:p>
                    <a:p>
                      <a:pPr marL="0" marR="0" algn="ctr">
                        <a:lnSpc>
                          <a:spcPct val="107000"/>
                        </a:lnSpc>
                        <a:spcBef>
                          <a:spcPts val="0"/>
                        </a:spcBef>
                        <a:spcAft>
                          <a:spcPts val="0"/>
                        </a:spcAft>
                      </a:pPr>
                      <a:r>
                        <a:rPr lang="en-US" sz="800">
                          <a:effectLst/>
                        </a:rPr>
                        <a:t>World Geography</a:t>
                      </a:r>
                      <a:endParaRPr lang="en-US" sz="700">
                        <a:effectLst/>
                      </a:endParaRPr>
                    </a:p>
                    <a:p>
                      <a:pPr marL="0" marR="0" algn="ctr">
                        <a:lnSpc>
                          <a:spcPct val="107000"/>
                        </a:lnSpc>
                        <a:spcBef>
                          <a:spcPts val="0"/>
                        </a:spcBef>
                        <a:spcAft>
                          <a:spcPts val="0"/>
                        </a:spcAft>
                      </a:pPr>
                      <a:r>
                        <a:rPr lang="en-US" sz="8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745" marR="46745" marT="0" marB="0"/>
                </a:tc>
                <a:tc>
                  <a:txBody>
                    <a:bodyPr/>
                    <a:lstStyle/>
                    <a:p>
                      <a:pPr marL="0" marR="0" algn="ctr">
                        <a:lnSpc>
                          <a:spcPct val="107000"/>
                        </a:lnSpc>
                        <a:spcBef>
                          <a:spcPts val="0"/>
                        </a:spcBef>
                        <a:spcAft>
                          <a:spcPts val="0"/>
                        </a:spcAft>
                      </a:pPr>
                      <a:r>
                        <a:rPr lang="en-US" sz="800">
                          <a:effectLst/>
                        </a:rPr>
                        <a:t>Classical History</a:t>
                      </a:r>
                      <a:endParaRPr lang="en-US" sz="700">
                        <a:effectLst/>
                      </a:endParaRPr>
                    </a:p>
                    <a:p>
                      <a:pPr marL="0" marR="0" algn="ctr">
                        <a:lnSpc>
                          <a:spcPct val="107000"/>
                        </a:lnSpc>
                        <a:spcBef>
                          <a:spcPts val="0"/>
                        </a:spcBef>
                        <a:spcAft>
                          <a:spcPts val="0"/>
                        </a:spcAft>
                      </a:pPr>
                      <a:r>
                        <a:rPr lang="en-US" sz="800">
                          <a:effectLst/>
                        </a:rPr>
                        <a:t>Physics (12:15-2:30)</a:t>
                      </a:r>
                      <a:endParaRPr lang="en-US" sz="700">
                        <a:effectLst/>
                      </a:endParaRPr>
                    </a:p>
                    <a:p>
                      <a:pPr marL="0" marR="0" algn="ctr">
                        <a:lnSpc>
                          <a:spcPct val="107000"/>
                        </a:lnSpc>
                        <a:spcBef>
                          <a:spcPts val="0"/>
                        </a:spcBef>
                        <a:spcAft>
                          <a:spcPts val="0"/>
                        </a:spcAft>
                      </a:pPr>
                      <a:r>
                        <a:rPr lang="en-US" sz="800">
                          <a:effectLst/>
                        </a:rPr>
                        <a:t>Marine Bio</a:t>
                      </a:r>
                      <a:br>
                        <a:rPr lang="en-US" sz="800">
                          <a:effectLst/>
                        </a:rPr>
                      </a:br>
                      <a:endParaRPr lang="en-US" sz="700">
                        <a:effectLst/>
                      </a:endParaRPr>
                    </a:p>
                    <a:p>
                      <a:pPr marL="0" marR="0" algn="ctr">
                        <a:lnSpc>
                          <a:spcPct val="107000"/>
                        </a:lnSpc>
                        <a:spcBef>
                          <a:spcPts val="0"/>
                        </a:spcBef>
                        <a:spcAft>
                          <a:spcPts val="0"/>
                        </a:spcAft>
                      </a:pPr>
                      <a:r>
                        <a:rPr lang="en-US" sz="800">
                          <a:effectLst/>
                        </a:rPr>
                        <a:t> </a:t>
                      </a:r>
                      <a:endParaRPr lang="en-US" sz="700">
                        <a:effectLst/>
                      </a:endParaRPr>
                    </a:p>
                    <a:p>
                      <a:pPr marL="0" marR="0" algn="ctr">
                        <a:lnSpc>
                          <a:spcPct val="107000"/>
                        </a:lnSpc>
                        <a:spcBef>
                          <a:spcPts val="0"/>
                        </a:spcBef>
                        <a:spcAft>
                          <a:spcPts val="0"/>
                        </a:spcAft>
                      </a:pPr>
                      <a:r>
                        <a:rPr lang="en-US" sz="8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745" marR="46745" marT="0" marB="0"/>
                </a:tc>
                <a:tc>
                  <a:txBody>
                    <a:bodyPr/>
                    <a:lstStyle/>
                    <a:p>
                      <a:pPr marL="0" marR="0" algn="ctr">
                        <a:lnSpc>
                          <a:spcPct val="107000"/>
                        </a:lnSpc>
                        <a:spcBef>
                          <a:spcPts val="0"/>
                        </a:spcBef>
                        <a:spcAft>
                          <a:spcPts val="0"/>
                        </a:spcAft>
                      </a:pPr>
                      <a:r>
                        <a:rPr lang="en-US" sz="800">
                          <a:effectLst/>
                        </a:rPr>
                        <a:t>Culinary Arts</a:t>
                      </a:r>
                      <a:endParaRPr lang="en-US" sz="700">
                        <a:effectLst/>
                      </a:endParaRPr>
                    </a:p>
                    <a:p>
                      <a:pPr marL="0" marR="0" algn="ctr">
                        <a:lnSpc>
                          <a:spcPct val="107000"/>
                        </a:lnSpc>
                        <a:spcBef>
                          <a:spcPts val="0"/>
                        </a:spcBef>
                        <a:spcAft>
                          <a:spcPts val="0"/>
                        </a:spcAft>
                      </a:pPr>
                      <a:r>
                        <a:rPr lang="en-US" sz="800">
                          <a:effectLst/>
                        </a:rPr>
                        <a:t>MS Speech</a:t>
                      </a:r>
                      <a:endParaRPr lang="en-US" sz="700">
                        <a:effectLst/>
                      </a:endParaRPr>
                    </a:p>
                    <a:p>
                      <a:pPr marL="0" marR="0" algn="ctr">
                        <a:lnSpc>
                          <a:spcPct val="107000"/>
                        </a:lnSpc>
                        <a:spcBef>
                          <a:spcPts val="0"/>
                        </a:spcBef>
                        <a:spcAft>
                          <a:spcPts val="0"/>
                        </a:spcAft>
                      </a:pPr>
                      <a:r>
                        <a:rPr lang="en-US" sz="800">
                          <a:effectLst/>
                        </a:rPr>
                        <a:t>HS Art 1-4</a:t>
                      </a:r>
                      <a:endParaRPr lang="en-US" sz="700">
                        <a:effectLst/>
                      </a:endParaRPr>
                    </a:p>
                    <a:p>
                      <a:pPr marL="0" marR="0" algn="ctr">
                        <a:lnSpc>
                          <a:spcPct val="107000"/>
                        </a:lnSpc>
                        <a:spcBef>
                          <a:spcPts val="0"/>
                        </a:spcBef>
                        <a:spcAft>
                          <a:spcPts val="0"/>
                        </a:spcAft>
                      </a:pPr>
                      <a:r>
                        <a:rPr lang="en-US" sz="800">
                          <a:effectLst/>
                        </a:rPr>
                        <a:t>Geometry</a:t>
                      </a:r>
                      <a:endParaRPr lang="en-US" sz="700">
                        <a:effectLst/>
                      </a:endParaRPr>
                    </a:p>
                    <a:p>
                      <a:pPr marL="0" marR="0" algn="ctr">
                        <a:lnSpc>
                          <a:spcPct val="107000"/>
                        </a:lnSpc>
                        <a:spcBef>
                          <a:spcPts val="0"/>
                        </a:spcBef>
                        <a:spcAft>
                          <a:spcPts val="0"/>
                        </a:spcAft>
                      </a:pPr>
                      <a:r>
                        <a:rPr lang="en-US" sz="800">
                          <a:effectLst/>
                        </a:rPr>
                        <a:t>Saxon 7/6 </a:t>
                      </a:r>
                      <a:endParaRPr lang="en-US" sz="700">
                        <a:effectLst/>
                      </a:endParaRPr>
                    </a:p>
                    <a:p>
                      <a:pPr marL="0" marR="0" algn="ctr">
                        <a:lnSpc>
                          <a:spcPct val="107000"/>
                        </a:lnSpc>
                        <a:spcBef>
                          <a:spcPts val="0"/>
                        </a:spcBef>
                        <a:spcAft>
                          <a:spcPts val="0"/>
                        </a:spcAft>
                      </a:pPr>
                      <a:r>
                        <a:rPr lang="en-US" sz="800">
                          <a:effectLst/>
                        </a:rPr>
                        <a:t>PreK</a:t>
                      </a:r>
                      <a:endParaRPr lang="en-US" sz="700">
                        <a:effectLst/>
                      </a:endParaRPr>
                    </a:p>
                    <a:p>
                      <a:pPr marL="0" marR="0" algn="ctr">
                        <a:lnSpc>
                          <a:spcPct val="107000"/>
                        </a:lnSpc>
                        <a:spcBef>
                          <a:spcPts val="0"/>
                        </a:spcBef>
                        <a:spcAft>
                          <a:spcPts val="0"/>
                        </a:spcAft>
                      </a:pPr>
                      <a:r>
                        <a:rPr lang="en-US" sz="800">
                          <a:effectLst/>
                        </a:rPr>
                        <a:t>JTT 12 (10:45-1:45)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745" marR="46745" marT="0" marB="0"/>
                </a:tc>
                <a:tc>
                  <a:txBody>
                    <a:bodyPr/>
                    <a:lstStyle/>
                    <a:p>
                      <a:pPr marL="0" marR="0" algn="ctr">
                        <a:lnSpc>
                          <a:spcPct val="107000"/>
                        </a:lnSpc>
                        <a:spcBef>
                          <a:spcPts val="0"/>
                        </a:spcBef>
                        <a:spcAft>
                          <a:spcPts val="0"/>
                        </a:spcAft>
                      </a:pPr>
                      <a:r>
                        <a:rPr lang="en-US" sz="800">
                          <a:effectLst/>
                        </a:rPr>
                        <a:t>Calculus</a:t>
                      </a:r>
                      <a:endParaRPr lang="en-US" sz="700">
                        <a:effectLst/>
                      </a:endParaRPr>
                    </a:p>
                    <a:p>
                      <a:pPr marL="0" marR="0">
                        <a:lnSpc>
                          <a:spcPct val="107000"/>
                        </a:lnSpc>
                        <a:spcBef>
                          <a:spcPts val="0"/>
                        </a:spcBef>
                        <a:spcAft>
                          <a:spcPts val="0"/>
                        </a:spcAft>
                      </a:pPr>
                      <a:r>
                        <a:rPr lang="en-US" sz="800">
                          <a:effectLst/>
                        </a:rPr>
                        <a:t>     HS Speech/Logic</a:t>
                      </a:r>
                      <a:endParaRPr lang="en-US" sz="700">
                        <a:effectLst/>
                      </a:endParaRPr>
                    </a:p>
                    <a:p>
                      <a:pPr marL="0" marR="0" algn="ctr">
                        <a:lnSpc>
                          <a:spcPct val="107000"/>
                        </a:lnSpc>
                        <a:spcBef>
                          <a:spcPts val="0"/>
                        </a:spcBef>
                        <a:spcAft>
                          <a:spcPts val="0"/>
                        </a:spcAft>
                      </a:pPr>
                      <a:r>
                        <a:rPr lang="en-US" sz="11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745" marR="46745" marT="0" marB="0"/>
                </a:tc>
                <a:tc>
                  <a:txBody>
                    <a:bodyPr/>
                    <a:lstStyle/>
                    <a:p>
                      <a:pPr marL="0" marR="0" algn="ctr">
                        <a:lnSpc>
                          <a:spcPct val="107000"/>
                        </a:lnSpc>
                        <a:spcBef>
                          <a:spcPts val="0"/>
                        </a:spcBef>
                        <a:spcAft>
                          <a:spcPts val="0"/>
                        </a:spcAft>
                      </a:pPr>
                      <a:r>
                        <a:rPr lang="en-US" sz="800">
                          <a:effectLst/>
                        </a:rPr>
                        <a:t>Fencing (Fri)</a:t>
                      </a:r>
                      <a:endParaRPr lang="en-US" sz="700">
                        <a:effectLst/>
                      </a:endParaRPr>
                    </a:p>
                    <a:p>
                      <a:pPr marL="0" marR="0" algn="ctr">
                        <a:lnSpc>
                          <a:spcPct val="107000"/>
                        </a:lnSpc>
                        <a:spcBef>
                          <a:spcPts val="0"/>
                        </a:spcBef>
                        <a:spcAft>
                          <a:spcPts val="0"/>
                        </a:spcAft>
                      </a:pPr>
                      <a:r>
                        <a:rPr lang="en-US" sz="800">
                          <a:effectLst/>
                        </a:rPr>
                        <a:t>Consumer Math</a:t>
                      </a:r>
                      <a:endParaRPr lang="en-US" sz="700">
                        <a:effectLst/>
                      </a:endParaRPr>
                    </a:p>
                    <a:p>
                      <a:pPr marL="0" marR="0" algn="ctr">
                        <a:lnSpc>
                          <a:spcPct val="107000"/>
                        </a:lnSpc>
                        <a:spcBef>
                          <a:spcPts val="0"/>
                        </a:spcBef>
                        <a:spcAft>
                          <a:spcPts val="0"/>
                        </a:spcAft>
                      </a:pPr>
                      <a:r>
                        <a:rPr lang="en-US" sz="800">
                          <a:effectLst/>
                        </a:rPr>
                        <a:t>(Fri)</a:t>
                      </a:r>
                      <a:endParaRPr lang="en-US" sz="700">
                        <a:effectLst/>
                      </a:endParaRPr>
                    </a:p>
                    <a:p>
                      <a:pPr marL="0" marR="0" algn="ctr">
                        <a:lnSpc>
                          <a:spcPct val="107000"/>
                        </a:lnSpc>
                        <a:spcBef>
                          <a:spcPts val="0"/>
                        </a:spcBef>
                        <a:spcAft>
                          <a:spcPts val="0"/>
                        </a:spcAft>
                      </a:pPr>
                      <a:r>
                        <a:rPr lang="en-US" sz="800">
                          <a:effectLst/>
                        </a:rPr>
                        <a:t>Guitar (Fri/Sat)</a:t>
                      </a:r>
                      <a:endParaRPr lang="en-US" sz="700">
                        <a:effectLst/>
                      </a:endParaRPr>
                    </a:p>
                    <a:p>
                      <a:pPr marL="0" marR="0" algn="ctr">
                        <a:lnSpc>
                          <a:spcPct val="107000"/>
                        </a:lnSpc>
                        <a:spcBef>
                          <a:spcPts val="0"/>
                        </a:spcBef>
                        <a:spcAft>
                          <a:spcPts val="0"/>
                        </a:spcAft>
                      </a:pPr>
                      <a:r>
                        <a:rPr lang="en-US" sz="8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745" marR="46745" marT="0" marB="0"/>
                </a:tc>
                <a:extLst>
                  <a:ext uri="{0D108BD9-81ED-4DB2-BD59-A6C34878D82A}">
                    <a16:rowId xmlns:a16="http://schemas.microsoft.com/office/drawing/2014/main" val="933994299"/>
                  </a:ext>
                </a:extLst>
              </a:tr>
              <a:tr h="1028626">
                <a:tc>
                  <a:txBody>
                    <a:bodyPr/>
                    <a:lstStyle/>
                    <a:p>
                      <a:pPr marL="0" marR="0" algn="ctr">
                        <a:lnSpc>
                          <a:spcPct val="107000"/>
                        </a:lnSpc>
                        <a:spcBef>
                          <a:spcPts val="0"/>
                        </a:spcBef>
                        <a:spcAft>
                          <a:spcPts val="0"/>
                        </a:spcAft>
                      </a:pPr>
                      <a:r>
                        <a:rPr lang="en-US" sz="1000">
                          <a:effectLst/>
                        </a:rPr>
                        <a:t>2:45-4:15 pm</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745" marR="46745" marT="0" marB="0"/>
                </a:tc>
                <a:tc>
                  <a:txBody>
                    <a:bodyPr/>
                    <a:lstStyle/>
                    <a:p>
                      <a:pPr marL="0" marR="0" algn="ctr">
                        <a:lnSpc>
                          <a:spcPct val="107000"/>
                        </a:lnSpc>
                        <a:spcBef>
                          <a:spcPts val="0"/>
                        </a:spcBef>
                        <a:spcAft>
                          <a:spcPts val="0"/>
                        </a:spcAft>
                      </a:pPr>
                      <a:r>
                        <a:rPr lang="en-US" sz="800">
                          <a:effectLst/>
                        </a:rPr>
                        <a:t>JTT 11</a:t>
                      </a:r>
                      <a:endParaRPr lang="en-US" sz="700">
                        <a:effectLst/>
                      </a:endParaRPr>
                    </a:p>
                    <a:p>
                      <a:pPr marL="0" marR="0" algn="ctr">
                        <a:lnSpc>
                          <a:spcPct val="107000"/>
                        </a:lnSpc>
                        <a:spcBef>
                          <a:spcPts val="0"/>
                        </a:spcBef>
                        <a:spcAft>
                          <a:spcPts val="0"/>
                        </a:spcAft>
                      </a:pPr>
                      <a:r>
                        <a:rPr lang="en-US" sz="800">
                          <a:effectLst/>
                        </a:rPr>
                        <a:t>JTT 10</a:t>
                      </a:r>
                      <a:endParaRPr lang="en-US" sz="700">
                        <a:effectLst/>
                      </a:endParaRPr>
                    </a:p>
                    <a:p>
                      <a:pPr marL="0" marR="0" algn="ctr">
                        <a:lnSpc>
                          <a:spcPct val="107000"/>
                        </a:lnSpc>
                        <a:spcBef>
                          <a:spcPts val="0"/>
                        </a:spcBef>
                        <a:spcAft>
                          <a:spcPts val="0"/>
                        </a:spcAft>
                      </a:pPr>
                      <a:r>
                        <a:rPr lang="en-US" sz="800">
                          <a:effectLst/>
                        </a:rPr>
                        <a:t>English 11</a:t>
                      </a:r>
                      <a:endParaRPr lang="en-US" sz="700">
                        <a:effectLst/>
                      </a:endParaRPr>
                    </a:p>
                    <a:p>
                      <a:pPr marL="0" marR="0" algn="ctr">
                        <a:lnSpc>
                          <a:spcPct val="107000"/>
                        </a:lnSpc>
                        <a:spcBef>
                          <a:spcPts val="0"/>
                        </a:spcBef>
                        <a:spcAft>
                          <a:spcPts val="0"/>
                        </a:spcAft>
                      </a:pPr>
                      <a:r>
                        <a:rPr lang="en-US" sz="800">
                          <a:effectLst/>
                        </a:rPr>
                        <a:t>Bio 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745" marR="46745" marT="0" marB="0"/>
                </a:tc>
                <a:tc>
                  <a:txBody>
                    <a:bodyPr/>
                    <a:lstStyle/>
                    <a:p>
                      <a:pPr marL="0" marR="0" algn="ctr">
                        <a:lnSpc>
                          <a:spcPct val="107000"/>
                        </a:lnSpc>
                        <a:spcBef>
                          <a:spcPts val="0"/>
                        </a:spcBef>
                        <a:spcAft>
                          <a:spcPts val="0"/>
                        </a:spcAft>
                      </a:pPr>
                      <a:r>
                        <a:rPr lang="en-US" sz="800">
                          <a:effectLst/>
                        </a:rPr>
                        <a:t>Saxon 8/7</a:t>
                      </a:r>
                      <a:endParaRPr lang="en-US" sz="700">
                        <a:effectLst/>
                      </a:endParaRPr>
                    </a:p>
                    <a:p>
                      <a:pPr marL="0" marR="0" algn="ctr">
                        <a:lnSpc>
                          <a:spcPct val="107000"/>
                        </a:lnSpc>
                        <a:spcBef>
                          <a:spcPts val="0"/>
                        </a:spcBef>
                        <a:spcAft>
                          <a:spcPts val="0"/>
                        </a:spcAft>
                      </a:pPr>
                      <a:r>
                        <a:rPr lang="en-US" sz="800">
                          <a:effectLst/>
                        </a:rPr>
                        <a:t>Saxon Alg ½</a:t>
                      </a:r>
                      <a:endParaRPr lang="en-US" sz="700">
                        <a:effectLst/>
                      </a:endParaRPr>
                    </a:p>
                    <a:p>
                      <a:pPr marL="0" marR="0" algn="ctr">
                        <a:lnSpc>
                          <a:spcPct val="107000"/>
                        </a:lnSpc>
                        <a:spcBef>
                          <a:spcPts val="0"/>
                        </a:spcBef>
                        <a:spcAft>
                          <a:spcPts val="0"/>
                        </a:spcAft>
                      </a:pPr>
                      <a:r>
                        <a:rPr lang="en-US" sz="800">
                          <a:effectLst/>
                        </a:rPr>
                        <a:t>Psychology</a:t>
                      </a:r>
                      <a:endParaRPr lang="en-US" sz="700">
                        <a:effectLst/>
                      </a:endParaRPr>
                    </a:p>
                    <a:p>
                      <a:pPr marL="0" marR="0" algn="ctr">
                        <a:lnSpc>
                          <a:spcPct val="107000"/>
                        </a:lnSpc>
                        <a:spcBef>
                          <a:spcPts val="0"/>
                        </a:spcBef>
                        <a:spcAft>
                          <a:spcPts val="0"/>
                        </a:spcAft>
                      </a:pPr>
                      <a:r>
                        <a:rPr lang="en-US" sz="800">
                          <a:effectLst/>
                        </a:rPr>
                        <a:t>Algebra 1 (3:30-5)</a:t>
                      </a:r>
                      <a:endParaRPr lang="en-US" sz="700">
                        <a:effectLst/>
                      </a:endParaRPr>
                    </a:p>
                    <a:p>
                      <a:pPr marL="0" marR="0">
                        <a:lnSpc>
                          <a:spcPct val="107000"/>
                        </a:lnSpc>
                        <a:spcBef>
                          <a:spcPts val="0"/>
                        </a:spcBef>
                        <a:spcAft>
                          <a:spcPts val="0"/>
                        </a:spcAft>
                      </a:pPr>
                      <a:r>
                        <a:rPr lang="en-US" sz="800">
                          <a:effectLst/>
                        </a:rPr>
                        <a:t>Violin (Tues 5-7 pm)</a:t>
                      </a:r>
                      <a:endParaRPr lang="en-US" sz="700">
                        <a:effectLst/>
                      </a:endParaRPr>
                    </a:p>
                    <a:p>
                      <a:pPr marL="0" marR="0" algn="ctr">
                        <a:lnSpc>
                          <a:spcPct val="107000"/>
                        </a:lnSpc>
                        <a:spcBef>
                          <a:spcPts val="0"/>
                        </a:spcBef>
                        <a:spcAft>
                          <a:spcPts val="0"/>
                        </a:spcAft>
                      </a:pPr>
                      <a:r>
                        <a:rPr lang="en-US" sz="8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745" marR="46745" marT="0" marB="0"/>
                </a:tc>
                <a:tc>
                  <a:txBody>
                    <a:bodyPr/>
                    <a:lstStyle/>
                    <a:p>
                      <a:pPr marL="0" marR="0" algn="ctr">
                        <a:lnSpc>
                          <a:spcPct val="107000"/>
                        </a:lnSpc>
                        <a:spcBef>
                          <a:spcPts val="0"/>
                        </a:spcBef>
                        <a:spcAft>
                          <a:spcPts val="0"/>
                        </a:spcAft>
                      </a:pPr>
                      <a:r>
                        <a:rPr lang="en-US" sz="800">
                          <a:effectLst/>
                        </a:rPr>
                        <a:t>MS Stem</a:t>
                      </a:r>
                      <a:endParaRPr lang="en-US" sz="700">
                        <a:effectLst/>
                      </a:endParaRPr>
                    </a:p>
                    <a:p>
                      <a:pPr marL="0" marR="0" algn="ctr">
                        <a:lnSpc>
                          <a:spcPct val="107000"/>
                        </a:lnSpc>
                        <a:spcBef>
                          <a:spcPts val="0"/>
                        </a:spcBef>
                        <a:spcAft>
                          <a:spcPts val="0"/>
                        </a:spcAft>
                      </a:pPr>
                      <a:r>
                        <a:rPr lang="en-US" sz="800">
                          <a:effectLst/>
                        </a:rPr>
                        <a:t>Journalism</a:t>
                      </a:r>
                      <a:endParaRPr lang="en-US" sz="700">
                        <a:effectLst/>
                      </a:endParaRPr>
                    </a:p>
                    <a:p>
                      <a:pPr marL="0" marR="0" algn="ctr">
                        <a:lnSpc>
                          <a:spcPct val="107000"/>
                        </a:lnSpc>
                        <a:spcBef>
                          <a:spcPts val="0"/>
                        </a:spcBef>
                        <a:spcAft>
                          <a:spcPts val="0"/>
                        </a:spcAft>
                      </a:pPr>
                      <a:r>
                        <a:rPr lang="en-US" sz="800">
                          <a:effectLst/>
                        </a:rPr>
                        <a:t> </a:t>
                      </a:r>
                      <a:endParaRPr lang="en-US" sz="700">
                        <a:effectLst/>
                      </a:endParaRPr>
                    </a:p>
                    <a:p>
                      <a:pPr marL="0" marR="0" algn="ctr">
                        <a:lnSpc>
                          <a:spcPct val="107000"/>
                        </a:lnSpc>
                        <a:spcBef>
                          <a:spcPts val="0"/>
                        </a:spcBef>
                        <a:spcAft>
                          <a:spcPts val="0"/>
                        </a:spcAft>
                      </a:pPr>
                      <a:r>
                        <a:rPr lang="en-US" sz="800">
                          <a:effectLst/>
                        </a:rPr>
                        <a:t>Bio 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745" marR="46745" marT="0" marB="0"/>
                </a:tc>
                <a:tc>
                  <a:txBody>
                    <a:bodyPr/>
                    <a:lstStyle/>
                    <a:p>
                      <a:pPr marL="0" marR="0" algn="ctr">
                        <a:lnSpc>
                          <a:spcPct val="107000"/>
                        </a:lnSpc>
                        <a:spcBef>
                          <a:spcPts val="0"/>
                        </a:spcBef>
                        <a:spcAft>
                          <a:spcPts val="0"/>
                        </a:spcAft>
                      </a:pPr>
                      <a:r>
                        <a:rPr lang="en-US" sz="800">
                          <a:effectLst/>
                        </a:rPr>
                        <a:t>HS Stem</a:t>
                      </a:r>
                      <a:endParaRPr lang="en-US" sz="700">
                        <a:effectLst/>
                      </a:endParaRPr>
                    </a:p>
                    <a:p>
                      <a:pPr marL="0" marR="0" algn="ctr">
                        <a:lnSpc>
                          <a:spcPct val="107000"/>
                        </a:lnSpc>
                        <a:spcBef>
                          <a:spcPts val="0"/>
                        </a:spcBef>
                        <a:spcAft>
                          <a:spcPts val="0"/>
                        </a:spcAft>
                      </a:pPr>
                      <a:r>
                        <a:rPr lang="en-US" sz="800">
                          <a:effectLst/>
                        </a:rPr>
                        <a:t>Calculus </a:t>
                      </a:r>
                      <a:endParaRPr lang="en-US" sz="700">
                        <a:effectLst/>
                      </a:endParaRPr>
                    </a:p>
                    <a:p>
                      <a:pPr marL="0" marR="0" algn="ctr">
                        <a:lnSpc>
                          <a:spcPct val="107000"/>
                        </a:lnSpc>
                        <a:spcBef>
                          <a:spcPts val="0"/>
                        </a:spcBef>
                        <a:spcAft>
                          <a:spcPts val="0"/>
                        </a:spcAft>
                      </a:pPr>
                      <a:r>
                        <a:rPr lang="en-US" sz="800">
                          <a:effectLst/>
                        </a:rPr>
                        <a:t> </a:t>
                      </a:r>
                      <a:endParaRPr lang="en-US" sz="700">
                        <a:effectLst/>
                      </a:endParaRPr>
                    </a:p>
                    <a:p>
                      <a:pPr marL="0" marR="0">
                        <a:lnSpc>
                          <a:spcPct val="107000"/>
                        </a:lnSpc>
                        <a:spcBef>
                          <a:spcPts val="0"/>
                        </a:spcBef>
                        <a:spcAft>
                          <a:spcPts val="0"/>
                        </a:spcAft>
                      </a:pPr>
                      <a:r>
                        <a:rPr lang="en-US" sz="800">
                          <a:effectLst/>
                        </a:rPr>
                        <a:t> </a:t>
                      </a:r>
                      <a:endParaRPr lang="en-US" sz="700">
                        <a:effectLst/>
                      </a:endParaRPr>
                    </a:p>
                    <a:p>
                      <a:pPr marL="0" marR="0">
                        <a:lnSpc>
                          <a:spcPct val="107000"/>
                        </a:lnSpc>
                        <a:spcBef>
                          <a:spcPts val="0"/>
                        </a:spcBef>
                        <a:spcAft>
                          <a:spcPts val="0"/>
                        </a:spcAft>
                      </a:pPr>
                      <a:r>
                        <a:rPr lang="en-US" sz="800">
                          <a:effectLst/>
                        </a:rPr>
                        <a:t>Violin (Thurs 5-7 pm)</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745" marR="46745" marT="0" marB="0"/>
                </a:tc>
                <a:tc>
                  <a:txBody>
                    <a:bodyPr/>
                    <a:lstStyle/>
                    <a:p>
                      <a:pPr marL="0" marR="0" algn="ctr">
                        <a:lnSpc>
                          <a:spcPct val="107000"/>
                        </a:lnSpc>
                        <a:spcBef>
                          <a:spcPts val="0"/>
                        </a:spcBef>
                        <a:spcAft>
                          <a:spcPts val="0"/>
                        </a:spcAft>
                      </a:pPr>
                      <a:r>
                        <a:rPr lang="en-US" sz="800" dirty="0">
                          <a:effectLst/>
                        </a:rPr>
                        <a:t>Guitar</a:t>
                      </a:r>
                      <a:endParaRPr lang="en-US" sz="700" dirty="0">
                        <a:effectLst/>
                      </a:endParaRPr>
                    </a:p>
                    <a:p>
                      <a:pPr marL="0" marR="0" algn="ctr">
                        <a:lnSpc>
                          <a:spcPct val="107000"/>
                        </a:lnSpc>
                        <a:spcBef>
                          <a:spcPts val="0"/>
                        </a:spcBef>
                        <a:spcAft>
                          <a:spcPts val="0"/>
                        </a:spcAft>
                      </a:pPr>
                      <a:r>
                        <a:rPr lang="en-US" sz="800" dirty="0">
                          <a:effectLst/>
                        </a:rPr>
                        <a:t>(Fri/Sat)</a:t>
                      </a:r>
                      <a:endParaRPr lang="en-US" sz="700" dirty="0">
                        <a:effectLst/>
                      </a:endParaRPr>
                    </a:p>
                    <a:p>
                      <a:pPr marL="0" marR="0" algn="ctr">
                        <a:lnSpc>
                          <a:spcPct val="107000"/>
                        </a:lnSpc>
                        <a:spcBef>
                          <a:spcPts val="0"/>
                        </a:spcBef>
                        <a:spcAft>
                          <a:spcPts val="0"/>
                        </a:spcAft>
                      </a:pPr>
                      <a:r>
                        <a:rPr lang="en-US" sz="800" dirty="0">
                          <a:effectLst/>
                        </a:rPr>
                        <a:t> </a:t>
                      </a:r>
                      <a:endParaRPr lang="en-US" sz="700" dirty="0">
                        <a:effectLst/>
                      </a:endParaRPr>
                    </a:p>
                    <a:p>
                      <a:pPr marL="0" marR="0" algn="ctr">
                        <a:lnSpc>
                          <a:spcPct val="107000"/>
                        </a:lnSpc>
                        <a:spcBef>
                          <a:spcPts val="0"/>
                        </a:spcBef>
                        <a:spcAft>
                          <a:spcPts val="0"/>
                        </a:spcAft>
                      </a:pPr>
                      <a:r>
                        <a:rPr lang="en-US" sz="800" dirty="0">
                          <a:effectLst/>
                        </a:rPr>
                        <a:t> </a:t>
                      </a:r>
                      <a:endParaRPr lang="en-US" sz="700" dirty="0">
                        <a:effectLst/>
                      </a:endParaRPr>
                    </a:p>
                    <a:p>
                      <a:pPr marL="0" marR="0">
                        <a:lnSpc>
                          <a:spcPct val="107000"/>
                        </a:lnSpc>
                        <a:spcBef>
                          <a:spcPts val="0"/>
                        </a:spcBef>
                        <a:spcAft>
                          <a:spcPts val="0"/>
                        </a:spcAft>
                      </a:pPr>
                      <a:r>
                        <a:rPr lang="en-US" sz="800" dirty="0">
                          <a:effectLst/>
                        </a:rPr>
                        <a:t>        Violin (Sat)</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6745" marR="46745" marT="0" marB="0"/>
                </a:tc>
                <a:extLst>
                  <a:ext uri="{0D108BD9-81ED-4DB2-BD59-A6C34878D82A}">
                    <a16:rowId xmlns:a16="http://schemas.microsoft.com/office/drawing/2014/main" val="3032140459"/>
                  </a:ext>
                </a:extLst>
              </a:tr>
            </a:tbl>
          </a:graphicData>
        </a:graphic>
      </p:graphicFrame>
      <p:sp>
        <p:nvSpPr>
          <p:cNvPr id="6" name="Title 5">
            <a:extLst>
              <a:ext uri="{FF2B5EF4-FFF2-40B4-BE49-F238E27FC236}">
                <a16:creationId xmlns:a16="http://schemas.microsoft.com/office/drawing/2014/main" id="{05E0518D-928E-6213-0FF0-99AAA3EDBD43}"/>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1115791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D03A0B2-4A2F-D846-A5E6-FB7CB9A031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Rectangle 12">
            <a:extLst>
              <a:ext uri="{FF2B5EF4-FFF2-40B4-BE49-F238E27FC236}">
                <a16:creationId xmlns:a16="http://schemas.microsoft.com/office/drawing/2014/main" id="{7F573F1D-73A7-FB41-BCAD-FC9AA7DEF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useBgFill="1">
        <p:nvSpPr>
          <p:cNvPr id="15" name="Rectangle 14">
            <a:extLst>
              <a:ext uri="{FF2B5EF4-FFF2-40B4-BE49-F238E27FC236}">
                <a16:creationId xmlns:a16="http://schemas.microsoft.com/office/drawing/2014/main" id="{A88F843D-1C1B-C740-AC27-E3238D0F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21C8291-E3D5-4240-8FF4-E5213CBCC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75495"/>
            <a:ext cx="1133856"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Rectangle 18">
            <a:extLst>
              <a:ext uri="{FF2B5EF4-FFF2-40B4-BE49-F238E27FC236}">
                <a16:creationId xmlns:a16="http://schemas.microsoft.com/office/drawing/2014/main" id="{08B44AFE-C181-7047-8CC9-CA00BD385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66928"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Title 3">
            <a:extLst>
              <a:ext uri="{FF2B5EF4-FFF2-40B4-BE49-F238E27FC236}">
                <a16:creationId xmlns:a16="http://schemas.microsoft.com/office/drawing/2014/main" id="{DFFD13AF-EB60-2C4B-B39B-2512F7AD668C}"/>
              </a:ext>
            </a:extLst>
          </p:cNvPr>
          <p:cNvSpPr>
            <a:spLocks noGrp="1"/>
          </p:cNvSpPr>
          <p:nvPr>
            <p:ph type="title"/>
          </p:nvPr>
        </p:nvSpPr>
        <p:spPr>
          <a:xfrm>
            <a:off x="7224995" y="1247775"/>
            <a:ext cx="4225477" cy="3449638"/>
          </a:xfrm>
        </p:spPr>
        <p:txBody>
          <a:bodyPr vert="horz" lIns="91440" tIns="45720" rIns="91440" bIns="45720" rtlCol="0" anchor="t">
            <a:normAutofit/>
          </a:bodyPr>
          <a:lstStyle/>
          <a:p>
            <a:br>
              <a:rPr lang="en-US" sz="6000" dirty="0"/>
            </a:br>
            <a:r>
              <a:rPr lang="en-US" sz="6000" dirty="0"/>
              <a:t>Our Motto</a:t>
            </a:r>
            <a:br>
              <a:rPr lang="en-US" sz="6000" dirty="0"/>
            </a:br>
            <a:endParaRPr lang="en-US" sz="6000" dirty="0"/>
          </a:p>
        </p:txBody>
      </p:sp>
      <p:sp>
        <p:nvSpPr>
          <p:cNvPr id="5" name="Text Placeholder 4">
            <a:extLst>
              <a:ext uri="{FF2B5EF4-FFF2-40B4-BE49-F238E27FC236}">
                <a16:creationId xmlns:a16="http://schemas.microsoft.com/office/drawing/2014/main" id="{17DE8070-0218-FB22-C321-FA403005F23A}"/>
              </a:ext>
            </a:extLst>
          </p:cNvPr>
          <p:cNvSpPr>
            <a:spLocks noGrp="1"/>
          </p:cNvSpPr>
          <p:nvPr>
            <p:ph type="body" idx="1"/>
          </p:nvPr>
        </p:nvSpPr>
        <p:spPr>
          <a:xfrm>
            <a:off x="6806045" y="3532909"/>
            <a:ext cx="4644427" cy="1984664"/>
          </a:xfrm>
        </p:spPr>
        <p:txBody>
          <a:bodyPr vert="horz" lIns="91440" tIns="45720" rIns="91440" bIns="45720" rtlCol="0" anchor="b">
            <a:normAutofit/>
          </a:bodyPr>
          <a:lstStyle/>
          <a:p>
            <a:pPr algn="ctr">
              <a:lnSpc>
                <a:spcPct val="100000"/>
              </a:lnSpc>
            </a:pPr>
            <a:r>
              <a:rPr lang="en-US" sz="2000" dirty="0">
                <a:solidFill>
                  <a:schemeClr val="tx1"/>
                </a:solidFill>
              </a:rPr>
              <a:t>Scientia Libertate, </a:t>
            </a:r>
            <a:r>
              <a:rPr lang="en-US" sz="2000" dirty="0" err="1">
                <a:solidFill>
                  <a:schemeClr val="tx1"/>
                </a:solidFill>
              </a:rPr>
              <a:t>Mundous</a:t>
            </a:r>
            <a:r>
              <a:rPr lang="en-US" sz="2000" dirty="0">
                <a:solidFill>
                  <a:schemeClr val="tx1"/>
                </a:solidFill>
              </a:rPr>
              <a:t> Domo</a:t>
            </a:r>
          </a:p>
          <a:p>
            <a:pPr algn="ctr">
              <a:lnSpc>
                <a:spcPct val="100000"/>
              </a:lnSpc>
            </a:pPr>
            <a:endParaRPr lang="en-US" sz="2000" dirty="0">
              <a:solidFill>
                <a:schemeClr val="tx1"/>
              </a:solidFill>
            </a:endParaRPr>
          </a:p>
          <a:p>
            <a:pPr algn="ctr">
              <a:lnSpc>
                <a:spcPct val="100000"/>
              </a:lnSpc>
            </a:pPr>
            <a:r>
              <a:rPr lang="en-US" sz="2000" dirty="0">
                <a:solidFill>
                  <a:schemeClr val="tx1"/>
                </a:solidFill>
              </a:rPr>
              <a:t>“Knowledge Through Freedom, The World Through Home”</a:t>
            </a:r>
          </a:p>
        </p:txBody>
      </p:sp>
      <p:pic>
        <p:nvPicPr>
          <p:cNvPr id="6" name="Picture 5" descr="HEPTexas">
            <a:extLst>
              <a:ext uri="{FF2B5EF4-FFF2-40B4-BE49-F238E27FC236}">
                <a16:creationId xmlns:a16="http://schemas.microsoft.com/office/drawing/2014/main" id="{2FEBBB0B-1EC1-C768-0C29-6966B53086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802153" y="1404235"/>
            <a:ext cx="4779375" cy="4531095"/>
          </a:xfrm>
          <a:prstGeom prst="rect">
            <a:avLst/>
          </a:prstGeom>
          <a:noFill/>
        </p:spPr>
      </p:pic>
    </p:spTree>
    <p:extLst>
      <p:ext uri="{BB962C8B-B14F-4D97-AF65-F5344CB8AC3E}">
        <p14:creationId xmlns:p14="http://schemas.microsoft.com/office/powerpoint/2010/main" val="1299591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5155B-DA96-6FE3-4DBD-44DD74F8B10D}"/>
              </a:ext>
            </a:extLst>
          </p:cNvPr>
          <p:cNvSpPr>
            <a:spLocks noGrp="1"/>
          </p:cNvSpPr>
          <p:nvPr>
            <p:ph type="title"/>
          </p:nvPr>
        </p:nvSpPr>
        <p:spPr/>
        <p:txBody>
          <a:bodyPr/>
          <a:lstStyle/>
          <a:p>
            <a:r>
              <a:rPr lang="en-US" dirty="0"/>
              <a:t>University Model Program</a:t>
            </a:r>
          </a:p>
        </p:txBody>
      </p:sp>
      <p:sp>
        <p:nvSpPr>
          <p:cNvPr id="3" name="Content Placeholder 2">
            <a:extLst>
              <a:ext uri="{FF2B5EF4-FFF2-40B4-BE49-F238E27FC236}">
                <a16:creationId xmlns:a16="http://schemas.microsoft.com/office/drawing/2014/main" id="{18DFB9D2-1236-CFF3-717B-FB07B6EE351F}"/>
              </a:ext>
            </a:extLst>
          </p:cNvPr>
          <p:cNvSpPr>
            <a:spLocks noGrp="1"/>
          </p:cNvSpPr>
          <p:nvPr>
            <p:ph idx="1"/>
          </p:nvPr>
        </p:nvSpPr>
        <p:spPr/>
        <p:txBody>
          <a:bodyPr/>
          <a:lstStyle/>
          <a:p>
            <a:r>
              <a:rPr lang="en-US" dirty="0"/>
              <a:t>HEP TX offers classes for PreK 3 – 12</a:t>
            </a:r>
            <a:r>
              <a:rPr lang="en-US" baseline="30000" dirty="0"/>
              <a:t>th</a:t>
            </a:r>
            <a:r>
              <a:rPr lang="en-US" dirty="0"/>
              <a:t> grade.</a:t>
            </a:r>
          </a:p>
          <a:p>
            <a:r>
              <a:rPr lang="en-US" dirty="0"/>
              <a:t>HEP TX offers academic and elective classes.</a:t>
            </a:r>
          </a:p>
          <a:p>
            <a:r>
              <a:rPr lang="en-US" dirty="0"/>
              <a:t>HEP TX offers honors courses and regular classes.</a:t>
            </a:r>
          </a:p>
          <a:p>
            <a:r>
              <a:rPr lang="en-US" dirty="0"/>
              <a:t>Students may attend 1 class or many.</a:t>
            </a:r>
          </a:p>
          <a:p>
            <a:r>
              <a:rPr lang="en-US" dirty="0"/>
              <a:t>We offer a payment plan.</a:t>
            </a:r>
          </a:p>
          <a:p>
            <a:pPr marL="0" indent="0">
              <a:buNone/>
            </a:pPr>
            <a:endParaRPr lang="en-US" dirty="0"/>
          </a:p>
        </p:txBody>
      </p:sp>
    </p:spTree>
    <p:extLst>
      <p:ext uri="{BB962C8B-B14F-4D97-AF65-F5344CB8AC3E}">
        <p14:creationId xmlns:p14="http://schemas.microsoft.com/office/powerpoint/2010/main" val="3591770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CC95119-6D9D-3542-9E0E-4171B33DC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FC92F19-7317-314C-81B7-43B8B687F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C868C70C-E5C4-CD47-888C-FCB3373B6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09A6BA-5F36-E7F4-80B7-ECB322439B4A}"/>
              </a:ext>
            </a:extLst>
          </p:cNvPr>
          <p:cNvSpPr>
            <a:spLocks noGrp="1"/>
          </p:cNvSpPr>
          <p:nvPr>
            <p:ph type="title"/>
          </p:nvPr>
        </p:nvSpPr>
        <p:spPr>
          <a:xfrm>
            <a:off x="8018462" y="455362"/>
            <a:ext cx="3677491" cy="1550419"/>
          </a:xfrm>
        </p:spPr>
        <p:txBody>
          <a:bodyPr vert="horz" lIns="91440" tIns="45720" rIns="91440" bIns="45720" rtlCol="0" anchor="t">
            <a:normAutofit/>
          </a:bodyPr>
          <a:lstStyle/>
          <a:p>
            <a:r>
              <a:rPr lang="en-US" sz="4400" b="1" kern="1200">
                <a:solidFill>
                  <a:schemeClr val="tx1"/>
                </a:solidFill>
                <a:latin typeface="+mj-lt"/>
                <a:ea typeface="+mj-ea"/>
                <a:cs typeface="+mj-cs"/>
              </a:rPr>
              <a:t>Honors Classes	</a:t>
            </a:r>
          </a:p>
        </p:txBody>
      </p:sp>
      <p:pic>
        <p:nvPicPr>
          <p:cNvPr id="6" name="Picture Placeholder 5" descr="A group of people holding a sign&#10;&#10;Description automatically generated">
            <a:extLst>
              <a:ext uri="{FF2B5EF4-FFF2-40B4-BE49-F238E27FC236}">
                <a16:creationId xmlns:a16="http://schemas.microsoft.com/office/drawing/2014/main" id="{864C502E-860E-ECE8-E1A4-8FE0460065D9}"/>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9294" r="9294"/>
          <a:stretch/>
        </p:blipFill>
        <p:spPr>
          <a:xfrm>
            <a:off x="20" y="10"/>
            <a:ext cx="7444308" cy="6857990"/>
          </a:xfrm>
          <a:custGeom>
            <a:avLst/>
            <a:gdLst/>
            <a:ahLst/>
            <a:cxnLst/>
            <a:rect l="l" t="t" r="r" b="b"/>
            <a:pathLst>
              <a:path w="7444328" h="6858000">
                <a:moveTo>
                  <a:pt x="0" y="0"/>
                </a:moveTo>
                <a:lnTo>
                  <a:pt x="6874601" y="0"/>
                </a:lnTo>
                <a:lnTo>
                  <a:pt x="6874601" y="565149"/>
                </a:lnTo>
                <a:lnTo>
                  <a:pt x="7444328" y="565149"/>
                </a:lnTo>
                <a:lnTo>
                  <a:pt x="7444328" y="6858000"/>
                </a:lnTo>
                <a:lnTo>
                  <a:pt x="0" y="6858000"/>
                </a:lnTo>
                <a:close/>
              </a:path>
            </a:pathLst>
          </a:custGeom>
        </p:spPr>
      </p:pic>
      <p:sp>
        <p:nvSpPr>
          <p:cNvPr id="17" name="Rectangle 16">
            <a:extLst>
              <a:ext uri="{FF2B5EF4-FFF2-40B4-BE49-F238E27FC236}">
                <a16:creationId xmlns:a16="http://schemas.microsoft.com/office/drawing/2014/main" id="{D8C68F39-5E8A-844C-A8FD-394F253C1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10472"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C583CEB-AC2B-2640-94F6-5958E6BC5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10472"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8F8AC7C4-5561-A6EA-1D33-A432E239EE3C}"/>
              </a:ext>
            </a:extLst>
          </p:cNvPr>
          <p:cNvSpPr>
            <a:spLocks noGrp="1"/>
          </p:cNvSpPr>
          <p:nvPr>
            <p:ph type="body" sz="half" idx="2"/>
          </p:nvPr>
        </p:nvSpPr>
        <p:spPr>
          <a:xfrm>
            <a:off x="8018462" y="2160016"/>
            <a:ext cx="3677491" cy="3926152"/>
          </a:xfrm>
        </p:spPr>
        <p:txBody>
          <a:bodyPr vert="horz" lIns="91440" tIns="45720" rIns="91440" bIns="45720" rtlCol="0">
            <a:normAutofit/>
          </a:bodyPr>
          <a:lstStyle/>
          <a:p>
            <a:pPr indent="-228600">
              <a:buFont typeface="Arial" panose="020B0604020202020204" pitchFamily="34" charset="0"/>
              <a:buChar char="•"/>
            </a:pPr>
            <a:endParaRPr lang="en-US" dirty="0"/>
          </a:p>
          <a:p>
            <a:pPr indent="-228600">
              <a:buFont typeface="Arial" panose="020B0604020202020204" pitchFamily="34" charset="0"/>
              <a:buChar char="•"/>
            </a:pPr>
            <a:r>
              <a:rPr lang="en-US" dirty="0"/>
              <a:t>HEP Tx offers a wide choice of honors classes in science, mathematics, language arts, social sciences, and speech.</a:t>
            </a:r>
          </a:p>
          <a:p>
            <a:pPr indent="-228600">
              <a:buFont typeface="Arial" panose="020B0604020202020204" pitchFamily="34" charset="0"/>
              <a:buChar char="•"/>
            </a:pPr>
            <a:r>
              <a:rPr lang="en-US" dirty="0"/>
              <a:t>58 former students have earned a PhD.</a:t>
            </a:r>
          </a:p>
          <a:p>
            <a:pPr indent="-228600">
              <a:buFont typeface="Arial" panose="020B0604020202020204" pitchFamily="34" charset="0"/>
              <a:buChar char="•"/>
            </a:pPr>
            <a:r>
              <a:rPr lang="en-US" dirty="0"/>
              <a:t>Eta Sigma Alpha National Home School Honor society</a:t>
            </a:r>
          </a:p>
          <a:p>
            <a:pPr indent="-228600">
              <a:buFont typeface="Arial" panose="020B0604020202020204" pitchFamily="34" charset="0"/>
              <a:buChar char="•"/>
            </a:pPr>
            <a:r>
              <a:rPr lang="en-US" dirty="0"/>
              <a:t>National Home School Science Honor Society</a:t>
            </a:r>
          </a:p>
          <a:p>
            <a:pPr indent="-228600">
              <a:buFont typeface="Arial" panose="020B0604020202020204" pitchFamily="34" charset="0"/>
              <a:buChar char="•"/>
            </a:pPr>
            <a:endParaRPr lang="en-US" dirty="0"/>
          </a:p>
        </p:txBody>
      </p:sp>
    </p:spTree>
    <p:extLst>
      <p:ext uri="{BB962C8B-B14F-4D97-AF65-F5344CB8AC3E}">
        <p14:creationId xmlns:p14="http://schemas.microsoft.com/office/powerpoint/2010/main" val="765368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CC95119-6D9D-3542-9E0E-4171B33DC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FC92F19-7317-314C-81B7-43B8B687F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23BB7E73-E730-42EA-AACE-D1E323EA5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1F6C2E9-B316-4410-88E5-74F044FC3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58144"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3D07262-43A6-451F-9B19-77B943C63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26850" y="1"/>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C5A18A-27AF-C5A3-ECC7-3D77CA257C8B}"/>
              </a:ext>
            </a:extLst>
          </p:cNvPr>
          <p:cNvSpPr>
            <a:spLocks noGrp="1"/>
          </p:cNvSpPr>
          <p:nvPr>
            <p:ph type="title"/>
          </p:nvPr>
        </p:nvSpPr>
        <p:spPr>
          <a:xfrm>
            <a:off x="1117600" y="455362"/>
            <a:ext cx="9486690" cy="1550419"/>
          </a:xfrm>
        </p:spPr>
        <p:txBody>
          <a:bodyPr vert="horz" lIns="91440" tIns="45720" rIns="91440" bIns="45720" rtlCol="0" anchor="t">
            <a:normAutofit/>
          </a:bodyPr>
          <a:lstStyle/>
          <a:p>
            <a:r>
              <a:rPr lang="en-US" sz="4400" b="1" kern="1200">
                <a:solidFill>
                  <a:schemeClr val="tx1"/>
                </a:solidFill>
                <a:latin typeface="+mj-lt"/>
                <a:ea typeface="+mj-ea"/>
                <a:cs typeface="+mj-cs"/>
              </a:rPr>
              <a:t>TeacherEase			</a:t>
            </a:r>
          </a:p>
        </p:txBody>
      </p:sp>
      <p:graphicFrame>
        <p:nvGraphicFramePr>
          <p:cNvPr id="6" name="Text Placeholder 3">
            <a:extLst>
              <a:ext uri="{FF2B5EF4-FFF2-40B4-BE49-F238E27FC236}">
                <a16:creationId xmlns:a16="http://schemas.microsoft.com/office/drawing/2014/main" id="{F80DA933-F96D-059A-85F0-4EA4373A3E6B}"/>
              </a:ext>
            </a:extLst>
          </p:cNvPr>
          <p:cNvGraphicFramePr/>
          <p:nvPr>
            <p:extLst>
              <p:ext uri="{D42A27DB-BD31-4B8C-83A1-F6EECF244321}">
                <p14:modId xmlns:p14="http://schemas.microsoft.com/office/powerpoint/2010/main" val="2184438824"/>
              </p:ext>
            </p:extLst>
          </p:nvPr>
        </p:nvGraphicFramePr>
        <p:xfrm>
          <a:off x="1124456" y="2194178"/>
          <a:ext cx="9528584" cy="38986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0404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1032">
            <a:extLst>
              <a:ext uri="{FF2B5EF4-FFF2-40B4-BE49-F238E27FC236}">
                <a16:creationId xmlns:a16="http://schemas.microsoft.com/office/drawing/2014/main" id="{2D03A0B2-4A2F-D846-A5E6-FB7CB9A031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31" name="Rectangle 1034">
            <a:extLst>
              <a:ext uri="{FF2B5EF4-FFF2-40B4-BE49-F238E27FC236}">
                <a16:creationId xmlns:a16="http://schemas.microsoft.com/office/drawing/2014/main" id="{7F573F1D-73A7-FB41-BCAD-FC9AA7DEF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useBgFill="1">
        <p:nvSpPr>
          <p:cNvPr id="1032" name="Rectangle 1036">
            <a:extLst>
              <a:ext uri="{FF2B5EF4-FFF2-40B4-BE49-F238E27FC236}">
                <a16:creationId xmlns:a16="http://schemas.microsoft.com/office/drawing/2014/main" id="{A88F843D-1C1B-C740-AC27-E3238D0F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Rectangle 1038">
            <a:extLst>
              <a:ext uri="{FF2B5EF4-FFF2-40B4-BE49-F238E27FC236}">
                <a16:creationId xmlns:a16="http://schemas.microsoft.com/office/drawing/2014/main" id="{D5B0F748-7FA7-4DDF-89A3-7F1D8EE1F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Rectangle 1040">
            <a:extLst>
              <a:ext uri="{FF2B5EF4-FFF2-40B4-BE49-F238E27FC236}">
                <a16:creationId xmlns:a16="http://schemas.microsoft.com/office/drawing/2014/main" id="{1903E872-C07A-4030-B584-D321D40CA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763AFA-78F1-A9EC-3AB1-438C6A0ECFFB}"/>
              </a:ext>
            </a:extLst>
          </p:cNvPr>
          <p:cNvSpPr>
            <a:spLocks noGrp="1"/>
          </p:cNvSpPr>
          <p:nvPr>
            <p:ph type="title"/>
          </p:nvPr>
        </p:nvSpPr>
        <p:spPr>
          <a:xfrm>
            <a:off x="1777321" y="4563978"/>
            <a:ext cx="9677833" cy="1628275"/>
          </a:xfrm>
        </p:spPr>
        <p:txBody>
          <a:bodyPr vert="horz" lIns="91440" tIns="45720" rIns="91440" bIns="45720" rtlCol="0" anchor="ctr">
            <a:normAutofit fontScale="90000"/>
          </a:bodyPr>
          <a:lstStyle/>
          <a:p>
            <a:pPr algn="ctr"/>
            <a:r>
              <a:rPr lang="en-US" sz="6000" dirty="0"/>
              <a:t>  Policies/Rules	</a:t>
            </a:r>
            <a:br>
              <a:rPr lang="en-US" sz="6000" dirty="0"/>
            </a:br>
            <a:r>
              <a:rPr lang="en-US" sz="2400" dirty="0"/>
              <a:t>Please read and review with your student.</a:t>
            </a:r>
            <a:br>
              <a:rPr lang="en-US" sz="6000" dirty="0"/>
            </a:br>
            <a:endParaRPr lang="en-US" sz="6000" dirty="0"/>
          </a:p>
        </p:txBody>
      </p:sp>
      <p:pic>
        <p:nvPicPr>
          <p:cNvPr id="1028" name="Picture 4" descr="10 Corporate Policies to End in the New Year - FlexJobs">
            <a:extLst>
              <a:ext uri="{FF2B5EF4-FFF2-40B4-BE49-F238E27FC236}">
                <a16:creationId xmlns:a16="http://schemas.microsoft.com/office/drawing/2014/main" id="{F7989521-0735-9133-DD48-6D5D77A7EBC2}"/>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tretch/>
        </p:blipFill>
        <p:spPr bwMode="auto">
          <a:xfrm>
            <a:off x="3050561" y="993654"/>
            <a:ext cx="6457587" cy="3238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911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3">
            <a:extLst>
              <a:ext uri="{FF2B5EF4-FFF2-40B4-BE49-F238E27FC236}">
                <a16:creationId xmlns:a16="http://schemas.microsoft.com/office/drawing/2014/main" id="{2D03A0B2-4A2F-D846-A5E6-FB7CB9A031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Rectangle 15">
            <a:extLst>
              <a:ext uri="{FF2B5EF4-FFF2-40B4-BE49-F238E27FC236}">
                <a16:creationId xmlns:a16="http://schemas.microsoft.com/office/drawing/2014/main" id="{7F573F1D-73A7-FB41-BCAD-FC9AA7DEF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useBgFill="1">
        <p:nvSpPr>
          <p:cNvPr id="15" name="Rectangle 17">
            <a:extLst>
              <a:ext uri="{FF2B5EF4-FFF2-40B4-BE49-F238E27FC236}">
                <a16:creationId xmlns:a16="http://schemas.microsoft.com/office/drawing/2014/main" id="{A88F843D-1C1B-C740-AC27-E3238D0F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C6FA76B-584E-E126-DA47-627998267D62}"/>
              </a:ext>
            </a:extLst>
          </p:cNvPr>
          <p:cNvPicPr>
            <a:picLocks noChangeAspect="1"/>
          </p:cNvPicPr>
          <p:nvPr/>
        </p:nvPicPr>
        <p:blipFill rotWithShape="1">
          <a:blip r:embed="rId2"/>
          <a:srcRect b="25000"/>
          <a:stretch/>
        </p:blipFill>
        <p:spPr>
          <a:xfrm>
            <a:off x="20" y="10"/>
            <a:ext cx="12191980" cy="6857990"/>
          </a:xfrm>
          <a:prstGeom prst="rect">
            <a:avLst/>
          </a:prstGeom>
        </p:spPr>
      </p:pic>
      <p:sp>
        <p:nvSpPr>
          <p:cNvPr id="17" name="Rectangle">
            <a:extLst>
              <a:ext uri="{FF2B5EF4-FFF2-40B4-BE49-F238E27FC236}">
                <a16:creationId xmlns:a16="http://schemas.microsoft.com/office/drawing/2014/main" id="{44037D61-FFBD-0342-90C5-D1AD7C899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73751" y="4102096"/>
            <a:ext cx="9418249" cy="2755904"/>
          </a:xfrm>
          <a:prstGeom prst="rect">
            <a:avLst/>
          </a:prstGeom>
          <a:solidFill>
            <a:schemeClr val="bg1">
              <a:alpha val="85000"/>
            </a:schemeClr>
          </a:solidFill>
          <a:ln w="12700">
            <a:miter lim="400000"/>
          </a:ln>
        </p:spPr>
        <p:txBody>
          <a:bodyPr lIns="50800" tIns="50800" rIns="50800" bIns="50800" anchor="ctr"/>
          <a:lstStyle/>
          <a:p>
            <a:pPr algn="ctr" defTabSz="457200"/>
            <a:endParaRPr sz="2600" cap="all" dirty="0">
              <a:solidFill>
                <a:srgbClr val="FFFFFF"/>
              </a:solidFill>
              <a:sym typeface="Avenir Next"/>
            </a:endParaRPr>
          </a:p>
        </p:txBody>
      </p:sp>
      <p:sp>
        <p:nvSpPr>
          <p:cNvPr id="5" name="Title 4">
            <a:extLst>
              <a:ext uri="{FF2B5EF4-FFF2-40B4-BE49-F238E27FC236}">
                <a16:creationId xmlns:a16="http://schemas.microsoft.com/office/drawing/2014/main" id="{373D3063-3860-2D7A-BBF5-6052BF87F31D}"/>
              </a:ext>
            </a:extLst>
          </p:cNvPr>
          <p:cNvSpPr>
            <a:spLocks noGrp="1"/>
          </p:cNvSpPr>
          <p:nvPr>
            <p:ph type="title"/>
          </p:nvPr>
        </p:nvSpPr>
        <p:spPr>
          <a:xfrm>
            <a:off x="3231616" y="4642192"/>
            <a:ext cx="8393008" cy="1015663"/>
          </a:xfrm>
        </p:spPr>
        <p:txBody>
          <a:bodyPr vert="horz" lIns="91440" tIns="45720" rIns="91440" bIns="45720" rtlCol="0" anchor="b">
            <a:normAutofit/>
          </a:bodyPr>
          <a:lstStyle/>
          <a:p>
            <a:r>
              <a:rPr lang="en-US" dirty="0"/>
              <a:t>Activities and Clubs</a:t>
            </a:r>
          </a:p>
        </p:txBody>
      </p:sp>
      <p:sp>
        <p:nvSpPr>
          <p:cNvPr id="9" name="Text Placeholder 8">
            <a:extLst>
              <a:ext uri="{FF2B5EF4-FFF2-40B4-BE49-F238E27FC236}">
                <a16:creationId xmlns:a16="http://schemas.microsoft.com/office/drawing/2014/main" id="{545CD047-3B5B-F89D-47E1-466DD570C4B9}"/>
              </a:ext>
            </a:extLst>
          </p:cNvPr>
          <p:cNvSpPr>
            <a:spLocks noGrp="1"/>
          </p:cNvSpPr>
          <p:nvPr>
            <p:ph type="body" idx="1"/>
          </p:nvPr>
        </p:nvSpPr>
        <p:spPr>
          <a:xfrm>
            <a:off x="3231616" y="5625446"/>
            <a:ext cx="8395223" cy="572506"/>
          </a:xfrm>
        </p:spPr>
        <p:txBody>
          <a:bodyPr vert="horz" lIns="91440" tIns="45720" rIns="91440" bIns="45720" rtlCol="0" anchor="b">
            <a:normAutofit/>
          </a:bodyPr>
          <a:lstStyle/>
          <a:p>
            <a:r>
              <a:rPr lang="en-US" dirty="0">
                <a:solidFill>
                  <a:schemeClr val="tx1"/>
                </a:solidFill>
              </a:rPr>
              <a:t>We offer a variety of academic and fun activities.</a:t>
            </a:r>
          </a:p>
        </p:txBody>
      </p:sp>
      <p:sp>
        <p:nvSpPr>
          <p:cNvPr id="19" name="Rectangle 21">
            <a:extLst>
              <a:ext uri="{FF2B5EF4-FFF2-40B4-BE49-F238E27FC236}">
                <a16:creationId xmlns:a16="http://schemas.microsoft.com/office/drawing/2014/main" id="{A21C8291-E3D5-4240-8FF4-E5213CBCC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4" name="Rectangle 23">
            <a:extLst>
              <a:ext uri="{FF2B5EF4-FFF2-40B4-BE49-F238E27FC236}">
                <a16:creationId xmlns:a16="http://schemas.microsoft.com/office/drawing/2014/main" id="{08B44AFE-C181-7047-8CC9-CA00BD385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1997424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03A0B2-4A2F-D846-A5E6-FB7CB9A031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 name="Rectangle 10">
            <a:extLst>
              <a:ext uri="{FF2B5EF4-FFF2-40B4-BE49-F238E27FC236}">
                <a16:creationId xmlns:a16="http://schemas.microsoft.com/office/drawing/2014/main" id="{7F573F1D-73A7-FB41-BCAD-FC9AA7DEF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useBgFill="1">
        <p:nvSpPr>
          <p:cNvPr id="13" name="Rectangle 12">
            <a:extLst>
              <a:ext uri="{FF2B5EF4-FFF2-40B4-BE49-F238E27FC236}">
                <a16:creationId xmlns:a16="http://schemas.microsoft.com/office/drawing/2014/main" id="{A88F843D-1C1B-C740-AC27-E3238D0F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0"/>
            <a:ext cx="121859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lourful boardgame">
            <a:extLst>
              <a:ext uri="{FF2B5EF4-FFF2-40B4-BE49-F238E27FC236}">
                <a16:creationId xmlns:a16="http://schemas.microsoft.com/office/drawing/2014/main" id="{B7EB457E-F2DA-BFE1-BD64-9BAAA5B2F226}"/>
              </a:ext>
            </a:extLst>
          </p:cNvPr>
          <p:cNvPicPr>
            <a:picLocks noChangeAspect="1"/>
          </p:cNvPicPr>
          <p:nvPr/>
        </p:nvPicPr>
        <p:blipFill rotWithShape="1">
          <a:blip r:embed="rId2"/>
          <a:srcRect b="15414"/>
          <a:stretch/>
        </p:blipFill>
        <p:spPr>
          <a:xfrm>
            <a:off x="20" y="10"/>
            <a:ext cx="12191980" cy="6857990"/>
          </a:xfrm>
          <a:prstGeom prst="rect">
            <a:avLst/>
          </a:prstGeom>
        </p:spPr>
      </p:pic>
      <p:sp>
        <p:nvSpPr>
          <p:cNvPr id="15" name="Rectangle">
            <a:extLst>
              <a:ext uri="{FF2B5EF4-FFF2-40B4-BE49-F238E27FC236}">
                <a16:creationId xmlns:a16="http://schemas.microsoft.com/office/drawing/2014/main" id="{44037D61-FFBD-0342-90C5-D1AD7C899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02096"/>
            <a:ext cx="9421303" cy="2755904"/>
          </a:xfrm>
          <a:prstGeom prst="rect">
            <a:avLst/>
          </a:prstGeom>
          <a:solidFill>
            <a:schemeClr val="bg1">
              <a:alpha val="85000"/>
            </a:schemeClr>
          </a:solidFill>
          <a:ln w="12700">
            <a:miter lim="400000"/>
          </a:ln>
        </p:spPr>
        <p:txBody>
          <a:bodyPr lIns="50800" tIns="50800" rIns="50800" bIns="50800" anchor="ctr"/>
          <a:lstStyle/>
          <a:p>
            <a:pPr algn="ctr" defTabSz="457200"/>
            <a:endParaRPr sz="2600" cap="all" dirty="0">
              <a:solidFill>
                <a:srgbClr val="FFFFFF"/>
              </a:solidFill>
              <a:sym typeface="Avenir Next"/>
            </a:endParaRPr>
          </a:p>
        </p:txBody>
      </p:sp>
      <p:sp>
        <p:nvSpPr>
          <p:cNvPr id="2" name="Title 1">
            <a:extLst>
              <a:ext uri="{FF2B5EF4-FFF2-40B4-BE49-F238E27FC236}">
                <a16:creationId xmlns:a16="http://schemas.microsoft.com/office/drawing/2014/main" id="{D682073E-6691-3F7B-35FB-FC000B80F9C0}"/>
              </a:ext>
            </a:extLst>
          </p:cNvPr>
          <p:cNvSpPr>
            <a:spLocks noGrp="1"/>
          </p:cNvSpPr>
          <p:nvPr>
            <p:ph type="title"/>
          </p:nvPr>
        </p:nvSpPr>
        <p:spPr>
          <a:xfrm>
            <a:off x="565150" y="4642192"/>
            <a:ext cx="8393008" cy="1015663"/>
          </a:xfrm>
        </p:spPr>
        <p:txBody>
          <a:bodyPr vert="horz" lIns="91440" tIns="45720" rIns="91440" bIns="45720" rtlCol="0" anchor="b">
            <a:normAutofit/>
          </a:bodyPr>
          <a:lstStyle/>
          <a:p>
            <a:r>
              <a:rPr lang="en-US" dirty="0"/>
              <a:t>Clubs</a:t>
            </a:r>
          </a:p>
        </p:txBody>
      </p:sp>
      <p:sp>
        <p:nvSpPr>
          <p:cNvPr id="3" name="Text Placeholder 2">
            <a:extLst>
              <a:ext uri="{FF2B5EF4-FFF2-40B4-BE49-F238E27FC236}">
                <a16:creationId xmlns:a16="http://schemas.microsoft.com/office/drawing/2014/main" id="{7B5D8EBF-633D-BEB2-8613-A7DC5E557906}"/>
              </a:ext>
            </a:extLst>
          </p:cNvPr>
          <p:cNvSpPr>
            <a:spLocks noGrp="1"/>
          </p:cNvSpPr>
          <p:nvPr>
            <p:ph type="body" idx="1"/>
          </p:nvPr>
        </p:nvSpPr>
        <p:spPr>
          <a:xfrm>
            <a:off x="565150" y="5625445"/>
            <a:ext cx="8395223" cy="667405"/>
          </a:xfrm>
        </p:spPr>
        <p:txBody>
          <a:bodyPr vert="horz" lIns="91440" tIns="45720" rIns="91440" bIns="45720" rtlCol="0" anchor="b">
            <a:normAutofit/>
          </a:bodyPr>
          <a:lstStyle/>
          <a:p>
            <a:r>
              <a:rPr lang="en-US" dirty="0">
                <a:solidFill>
                  <a:schemeClr val="tx1"/>
                </a:solidFill>
              </a:rPr>
              <a:t>Chess Club – meets the third Thursday at 3:30 pm</a:t>
            </a:r>
          </a:p>
        </p:txBody>
      </p:sp>
      <p:sp>
        <p:nvSpPr>
          <p:cNvPr id="17" name="Rectangle 16">
            <a:extLst>
              <a:ext uri="{FF2B5EF4-FFF2-40B4-BE49-F238E27FC236}">
                <a16:creationId xmlns:a16="http://schemas.microsoft.com/office/drawing/2014/main" id="{A21C8291-E3D5-4240-8FF4-E5213CBCC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21302"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Rectangle 18">
            <a:extLst>
              <a:ext uri="{FF2B5EF4-FFF2-40B4-BE49-F238E27FC236}">
                <a16:creationId xmlns:a16="http://schemas.microsoft.com/office/drawing/2014/main" id="{08B44AFE-C181-7047-8CC9-CA00BD385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8433"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583045662"/>
      </p:ext>
    </p:extLst>
  </p:cSld>
  <p:clrMapOvr>
    <a:masterClrMapping/>
  </p:clrMapOvr>
</p:sld>
</file>

<file path=ppt/theme/theme1.xml><?xml version="1.0" encoding="utf-8"?>
<a:theme xmlns:a="http://schemas.openxmlformats.org/drawingml/2006/main" name="InterweaveVTI">
  <a:themeElements>
    <a:clrScheme name="Interweave-R1">
      <a:dk1>
        <a:srgbClr val="000000"/>
      </a:dk1>
      <a:lt1>
        <a:srgbClr val="FFFFFF"/>
      </a:lt1>
      <a:dk2>
        <a:srgbClr val="292C2D"/>
      </a:dk2>
      <a:lt2>
        <a:srgbClr val="DDDEDD"/>
      </a:lt2>
      <a:accent1>
        <a:srgbClr val="0BA5E8"/>
      </a:accent1>
      <a:accent2>
        <a:srgbClr val="5066E1"/>
      </a:accent2>
      <a:accent3>
        <a:srgbClr val="894EC0"/>
      </a:accent3>
      <a:accent4>
        <a:srgbClr val="E54196"/>
      </a:accent4>
      <a:accent5>
        <a:srgbClr val="BE4449"/>
      </a:accent5>
      <a:accent6>
        <a:srgbClr val="F55822"/>
      </a:accent6>
      <a:hlink>
        <a:srgbClr val="C22DD8"/>
      </a:hlink>
      <a:folHlink>
        <a:srgbClr val="737F82"/>
      </a:folHlink>
    </a:clrScheme>
    <a:fontScheme name="Interweave">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erweaveVTI" id="{2A5AE21D-FC75-4AD0-BC12-FA563BC24905}" vid="{9A4A41B8-EB69-44BB-8E15-B517E25CF8CA}"/>
    </a:ext>
  </a:extLst>
</a:theme>
</file>

<file path=docProps/app.xml><?xml version="1.0" encoding="utf-8"?>
<Properties xmlns="http://schemas.openxmlformats.org/officeDocument/2006/extended-properties" xmlns:vt="http://schemas.openxmlformats.org/officeDocument/2006/docPropsVTypes">
  <TotalTime>100</TotalTime>
  <Words>1247</Words>
  <Application>Microsoft Office PowerPoint</Application>
  <PresentationFormat>Widescreen</PresentationFormat>
  <Paragraphs>213</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Century Gothic</vt:lpstr>
      <vt:lpstr>Neue Haas Grotesk Text Pro</vt:lpstr>
      <vt:lpstr>Times New Roman</vt:lpstr>
      <vt:lpstr>Wingdings</vt:lpstr>
      <vt:lpstr>InterweaveVTI</vt:lpstr>
      <vt:lpstr>WELCOME</vt:lpstr>
      <vt:lpstr>Founded in 1997 Joanne E. Juren - owner</vt:lpstr>
      <vt:lpstr>           Our Mission</vt:lpstr>
      <vt:lpstr>University Model Program</vt:lpstr>
      <vt:lpstr>Honors Classes </vt:lpstr>
      <vt:lpstr>TeacherEase   </vt:lpstr>
      <vt:lpstr>  Policies/Rules  Please read and review with your student. </vt:lpstr>
      <vt:lpstr>Activities and Clubs</vt:lpstr>
      <vt:lpstr>Clubs</vt:lpstr>
      <vt:lpstr>Yearbook Club Journalism Class</vt:lpstr>
      <vt:lpstr>Eta Sigma Alpha National Home School Honor Society  </vt:lpstr>
      <vt:lpstr>Dances, movie nights, field trips, parties, and lots more fun help make HEP students make friends.</vt:lpstr>
      <vt:lpstr>Homecoming 2023</vt:lpstr>
      <vt:lpstr>Sports </vt:lpstr>
      <vt:lpstr>Newman’s Castle Field Trip </vt:lpstr>
      <vt:lpstr>Outstanding Student Awards Day Program</vt:lpstr>
      <vt:lpstr>Senior Events </vt:lpstr>
      <vt:lpstr>57 Classes  Middle School and High School</vt:lpstr>
      <vt:lpstr>Journey Through Time - Award Winning Honors Humanity program…. </vt:lpstr>
      <vt:lpstr>Grade 8 - 2 high school credits English 8 Middle School History Old Testament (1) Art (1/2) Drama (1/2)         </vt:lpstr>
      <vt:lpstr>Grade 9 - 4 high school credits English 9 (1) Ancient History (1) New Testament (1/2) Philosophy (1/2) Art (1/2) Drama (1/2) </vt:lpstr>
      <vt:lpstr>Grade 10 - 4 high school credits English 10 (1) World History (1) Art History (1/2) Philosophy (1/2) Rhetoric (1/2) Drama (1/2)  </vt:lpstr>
      <vt:lpstr>Grade 11 - 4 high school credits English 11 (1) American History (1) Philosophy (1/2) Art History (1/2) Rhetoric (1/2) Drama (1/2)  </vt:lpstr>
      <vt:lpstr>Grade 12 - 4 credits English 12 -1 Modern History -1 Philosophy (1/2) Art History (1/2) Rhetoric (1/2) Drama (1/2) </vt:lpstr>
      <vt:lpstr>Math/Science   Many of our former students earn engineering, medical, and other science/math related degrees.</vt:lpstr>
      <vt:lpstr>HEP TX has 2 fully equipped  science labs. </vt:lpstr>
      <vt:lpstr>Tower Garden – new in 2023</vt:lpstr>
      <vt:lpstr>STEM</vt:lpstr>
      <vt:lpstr>Electives </vt:lpstr>
      <vt:lpstr>IOWA Testing</vt:lpstr>
      <vt:lpstr>Camps and Academic Classes are offered in the summer.</vt:lpstr>
      <vt:lpstr> SAT Math Hack Camp coming this summer!</vt:lpstr>
      <vt:lpstr>Classes for 2023-24</vt:lpstr>
      <vt:lpstr>PowerPoint Presentation</vt:lpstr>
      <vt:lpstr> Our Motto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Joanne Juren</dc:creator>
  <cp:lastModifiedBy>Joanne Juren</cp:lastModifiedBy>
  <cp:revision>6</cp:revision>
  <dcterms:created xsi:type="dcterms:W3CDTF">2023-03-03T04:39:29Z</dcterms:created>
  <dcterms:modified xsi:type="dcterms:W3CDTF">2023-03-03T13:35:32Z</dcterms:modified>
</cp:coreProperties>
</file>